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4" r:id="rId8"/>
    <p:sldId id="263" r:id="rId9"/>
    <p:sldId id="261" r:id="rId10"/>
    <p:sldId id="268" r:id="rId11"/>
    <p:sldId id="2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5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2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91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39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106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91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89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9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6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4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31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70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72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4468-D426-401C-BED9-12DBC3E6E30B}" type="datetimeFigureOut">
              <a:rPr lang="cs-CZ" smtClean="0"/>
              <a:pPr/>
              <a:t>8.9.2015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2CF963-41E5-4448-9390-992370CCF9F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209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%C3%BDzkum_trhu" TargetMode="External"/><Relationship Id="rId2" Type="http://schemas.openxmlformats.org/officeDocument/2006/relationships/hyperlink" Target="http://www.marketingova-kancelar.cz/jak-udelat-zakladni-marketingovy-pruzk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5423" y="698678"/>
            <a:ext cx="11202988" cy="2971801"/>
          </a:xfrm>
        </p:spPr>
        <p:txBody>
          <a:bodyPr/>
          <a:lstStyle/>
          <a:p>
            <a:pPr algn="ctr"/>
            <a:r>
              <a:rPr lang="cs-CZ" dirty="0" smtClean="0"/>
              <a:t>VšeumělCNC – Průzkum trhu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25076"/>
            <a:ext cx="7766936" cy="1096899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Zpracoval: Jan Svačina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Ročník: 9.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0"/>
            <a:ext cx="4114800" cy="193357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41146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59" y="519448"/>
            <a:ext cx="9625765" cy="1320800"/>
          </a:xfrm>
        </p:spPr>
        <p:txBody>
          <a:bodyPr>
            <a:noAutofit/>
          </a:bodyPr>
          <a:lstStyle/>
          <a:p>
            <a:r>
              <a:rPr lang="cs-CZ" sz="4800" dirty="0"/>
              <a:t>P</a:t>
            </a:r>
            <a:r>
              <a:rPr lang="cs-CZ" sz="4800" dirty="0" smtClean="0"/>
              <a:t>rodej výrobků – Vánoční besídka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Prodalo by se 100 výrobků </a:t>
            </a:r>
          </a:p>
          <a:p>
            <a:r>
              <a:rPr lang="cs-CZ" dirty="0" smtClean="0"/>
              <a:t>Besídky by se zúčastnilo 100 lidí </a:t>
            </a:r>
          </a:p>
          <a:p>
            <a:r>
              <a:rPr lang="cs-CZ" dirty="0" smtClean="0"/>
              <a:t>Výrobky byli v 7 druzích</a:t>
            </a:r>
          </a:p>
          <a:p>
            <a:r>
              <a:rPr lang="cs-CZ" dirty="0" smtClean="0"/>
              <a:t>Prodej výzdob z plastu byl na besídce v ZŠ Blížejov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389" y="1550958"/>
            <a:ext cx="3835226" cy="25500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027" y="4191127"/>
            <a:ext cx="3835227" cy="255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4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Závěr a poděkování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Poděkován: Chtěl bych poděkovat paní učitelce Hanzalová za pomoc při práci s prezentací a poskytnutí informací ohledně průzkumu trhu a paní učitelce Křížové za opravení mých gramatických chyb.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Děkuji za pozornost a doufám, že se vám moje prezentace líbila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2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30556" y="539358"/>
            <a:ext cx="99081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Anotace:</a:t>
            </a:r>
          </a:p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Jmenuji se Jan Svačina, je mi 15 let. Bydlím v obci Blížejov. Toto téma se si vybral proto, protože je součástí našeho minipodniku.</a:t>
            </a:r>
          </a:p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My name is Jan Svačina. I´m 15 years old. I live in Bližejov. The theme I chose because it is part of our mini enterprise</a:t>
            </a:r>
          </a:p>
          <a:p>
            <a:pPr>
              <a:spcAft>
                <a:spcPts val="0"/>
              </a:spcAft>
            </a:pPr>
            <a:endParaRPr lang="cs-CZ" sz="2400" kern="150" dirty="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Prohlášení</a:t>
            </a:r>
            <a:r>
              <a:rPr lang="cs-CZ" sz="2400" kern="15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Prohlašuji, že jsem závěrečnou práci zpracoval samostatně za použití zdrojů v ní uvedených</a:t>
            </a:r>
            <a:endParaRPr lang="cs-CZ" sz="2400" kern="150" dirty="0"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30556" y="4770378"/>
            <a:ext cx="810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kern="1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t>Motto:</a:t>
            </a:r>
          </a:p>
          <a:p>
            <a:pPr>
              <a:spcAft>
                <a:spcPts val="0"/>
              </a:spcAft>
            </a:pPr>
            <a:endParaRPr lang="cs-CZ" sz="2400" b="1" i="1" u="sng" kern="15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0556" y="5185876"/>
            <a:ext cx="106344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„To, co hledáme, máme často přímo pod nosem“</a:t>
            </a:r>
            <a:endParaRPr lang="cs-CZ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04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Obsah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277" y="2094330"/>
            <a:ext cx="8596668" cy="2411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1) Úvod: Seznámení s průzkumem trhu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2) Stať: Výzkum od stolu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            Výzkum v </a:t>
            </a:r>
            <a:r>
              <a:rPr lang="cs-CZ" sz="2400" dirty="0" smtClean="0">
                <a:solidFill>
                  <a:schemeClr val="tx1"/>
                </a:solidFill>
              </a:rPr>
              <a:t>terénu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	   Prodej výrobků – Vánoční besídka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        Segmentace trhu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Vlastní průzkum trhu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Jak na průzkum trhu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3277" y="5461907"/>
            <a:ext cx="677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3) Závěr: </a:t>
            </a:r>
            <a:r>
              <a:rPr lang="cs-CZ" sz="2400" dirty="0"/>
              <a:t>Získané informace pro podnikání</a:t>
            </a:r>
          </a:p>
        </p:txBody>
      </p:sp>
    </p:spTree>
    <p:extLst>
      <p:ext uri="{BB962C8B-B14F-4D97-AF65-F5344CB8AC3E}">
        <p14:creationId xmlns:p14="http://schemas.microsoft.com/office/powerpoint/2010/main" val="26417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Zdroje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Knižní a písemné zdroje: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Fiktivní firma Zpracování průzkumu trhu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Internetové zdroje: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www.marketingova-kancelar.cz/jak-udelat-zakladni-marketingovy-pruzkum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dirty="0" smtClean="0">
                <a:solidFill>
                  <a:schemeClr val="tx1"/>
                </a:solidFill>
                <a:hlinkClick r:id="rId3"/>
              </a:rPr>
              <a:t>cs.wikipedia.org/wiki/V%C3%BDzkum_trhu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9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Seznámení se průzkumem trhu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Zaměřuje se na aktuální situaci trhu </a:t>
            </a:r>
          </a:p>
          <a:p>
            <a:r>
              <a:rPr lang="cs-CZ" dirty="0" smtClean="0"/>
              <a:t>Při jeho zpracování máme 2 možnosti </a:t>
            </a:r>
          </a:p>
          <a:p>
            <a:r>
              <a:rPr lang="cs-CZ" dirty="0" smtClean="0"/>
              <a:t>1. možnost – výzkum od stolu </a:t>
            </a:r>
          </a:p>
          <a:p>
            <a:r>
              <a:rPr lang="cs-CZ" dirty="0" smtClean="0"/>
              <a:t>2. možnost – výzkum v terénu </a:t>
            </a:r>
          </a:p>
          <a:p>
            <a:r>
              <a:rPr lang="cs-CZ" dirty="0" smtClean="0"/>
              <a:t>Základní etapa je sběr informací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47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Výzkum od stolu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Pracujeme s běžnými informacemi </a:t>
            </a:r>
          </a:p>
          <a:p>
            <a:r>
              <a:rPr lang="cs-CZ" dirty="0" smtClean="0"/>
              <a:t>Informace se musí zpracovat a vyhodnotit</a:t>
            </a:r>
          </a:p>
          <a:p>
            <a:r>
              <a:rPr lang="cs-CZ" dirty="0" smtClean="0"/>
              <a:t>Menší rozbory může provádět jednotlivec</a:t>
            </a:r>
          </a:p>
          <a:p>
            <a:r>
              <a:rPr lang="cs-CZ" dirty="0" smtClean="0"/>
              <a:t>Větší rozbor provádí firmy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3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Výzkum v terénu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Zaměřujeme se na chování zákazníků a konkurence	</a:t>
            </a:r>
          </a:p>
          <a:p>
            <a:r>
              <a:rPr lang="cs-CZ" dirty="0" smtClean="0"/>
              <a:t>Sledujeme motivy kupujícího </a:t>
            </a:r>
          </a:p>
          <a:p>
            <a:r>
              <a:rPr lang="cs-CZ" dirty="0" smtClean="0"/>
              <a:t>Snažíme se najít odpověď na otázky: kdy, kde, za kolik, atd.</a:t>
            </a:r>
          </a:p>
          <a:p>
            <a:r>
              <a:rPr lang="cs-CZ" dirty="0" smtClean="0"/>
              <a:t>Můžeme použít různé techniky: osobní dotazování (interview)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</a:t>
            </a:r>
            <a:r>
              <a:rPr lang="cs-CZ" sz="1800" dirty="0" smtClean="0"/>
              <a:t>skupinový rozhovor (fokus Group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2743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Segmentace trhu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marketingu zabývající se analýzou trhu </a:t>
            </a:r>
          </a:p>
          <a:p>
            <a:r>
              <a:rPr lang="cs-CZ" dirty="0" smtClean="0"/>
              <a:t>Při segmentaci jde o rozčlenění trhu do dvou skupin</a:t>
            </a:r>
          </a:p>
          <a:p>
            <a:r>
              <a:rPr lang="cs-CZ" dirty="0"/>
              <a:t>C</a:t>
            </a:r>
            <a:r>
              <a:rPr lang="cs-CZ" dirty="0" smtClean="0"/>
              <a:t>ílové segmenty se navzájem odlišují </a:t>
            </a:r>
          </a:p>
          <a:p>
            <a:r>
              <a:rPr lang="cs-CZ" dirty="0" smtClean="0"/>
              <a:t>Segmentaci lze využít při plánování reklamních kampaní</a:t>
            </a:r>
          </a:p>
          <a:p>
            <a:r>
              <a:rPr lang="cs-CZ" dirty="0" smtClean="0"/>
              <a:t>Segmentace se také využívá při analýze internetového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66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Jak na průzkum trhu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Průzkum trhu můžeme někomu zadat nebo ho dělat sami</a:t>
            </a:r>
          </a:p>
          <a:p>
            <a:r>
              <a:rPr lang="cs-CZ" dirty="0" smtClean="0"/>
              <a:t>Začneme tím, že budeme sledovat webové stránky</a:t>
            </a:r>
          </a:p>
          <a:p>
            <a:r>
              <a:rPr lang="cs-CZ" dirty="0" smtClean="0"/>
              <a:t>Průzkum končí tím, že jsme získali všechny informace o výrobcích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0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316</Words>
  <Application>Microsoft Office PowerPoint</Application>
  <PresentationFormat>Širokoúhlá obrazovka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Tahoma</vt:lpstr>
      <vt:lpstr>Times New Roman</vt:lpstr>
      <vt:lpstr>Trebuchet MS</vt:lpstr>
      <vt:lpstr>Wingdings 3</vt:lpstr>
      <vt:lpstr>Faseta</vt:lpstr>
      <vt:lpstr>VšeumělCNC – Průzkum trhu </vt:lpstr>
      <vt:lpstr>Prezentace aplikace PowerPoint</vt:lpstr>
      <vt:lpstr>Obsah</vt:lpstr>
      <vt:lpstr>Zdroje</vt:lpstr>
      <vt:lpstr>Seznámení se průzkumem trhu</vt:lpstr>
      <vt:lpstr>Výzkum od stolu</vt:lpstr>
      <vt:lpstr>Výzkum v terénu</vt:lpstr>
      <vt:lpstr>Segmentace trhu</vt:lpstr>
      <vt:lpstr>Jak na průzkum trhu</vt:lpstr>
      <vt:lpstr>Prodej výrobků – Vánoční besídka</vt:lpstr>
      <vt:lpstr>Závěr a poděkování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VšeumělCNC – Průzkum trhu</dc:title>
  <dc:creator>zak9</dc:creator>
  <cp:lastModifiedBy>L. Hejtman</cp:lastModifiedBy>
  <cp:revision>27</cp:revision>
  <dcterms:created xsi:type="dcterms:W3CDTF">2015-03-11T10:54:35Z</dcterms:created>
  <dcterms:modified xsi:type="dcterms:W3CDTF">2015-09-08T12:47:55Z</dcterms:modified>
</cp:coreProperties>
</file>