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2" r:id="rId14"/>
    <p:sldId id="274" r:id="rId15"/>
    <p:sldId id="273" r:id="rId16"/>
    <p:sldId id="270"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47" d="100"/>
          <a:sy n="47" d="100"/>
        </p:scale>
        <p:origin x="74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cs-CZ" smtClean="0"/>
              <a:t>Kliknutím lze upravit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2E9B830-4AC5-4D6C-A1DD-D2E7A3DD3A4A}" type="datetimeFigureOut">
              <a:rPr lang="cs-CZ" smtClean="0"/>
              <a:pPr/>
              <a:t>8.9.2015</a:t>
            </a:fld>
            <a:endParaRPr lang="cs-CZ" dirty="0"/>
          </a:p>
        </p:txBody>
      </p:sp>
      <p:sp>
        <p:nvSpPr>
          <p:cNvPr id="5" name="Footer Placeholder 4"/>
          <p:cNvSpPr>
            <a:spLocks noGrp="1"/>
          </p:cNvSpPr>
          <p:nvPr>
            <p:ph type="ftr" sz="quarter" idx="11"/>
          </p:nvPr>
        </p:nvSpPr>
        <p:spPr>
          <a:xfrm>
            <a:off x="1876424" y="5410201"/>
            <a:ext cx="5124886" cy="365125"/>
          </a:xfrm>
        </p:spPr>
        <p:txBody>
          <a:bodyPr/>
          <a:lstStyle/>
          <a:p>
            <a:endParaRPr lang="cs-CZ" dirty="0"/>
          </a:p>
        </p:txBody>
      </p:sp>
      <p:sp>
        <p:nvSpPr>
          <p:cNvPr id="6" name="Slide Number Placeholder 5"/>
          <p:cNvSpPr>
            <a:spLocks noGrp="1"/>
          </p:cNvSpPr>
          <p:nvPr>
            <p:ph type="sldNum" sz="quarter" idx="12"/>
          </p:nvPr>
        </p:nvSpPr>
        <p:spPr>
          <a:xfrm>
            <a:off x="9896911" y="5410199"/>
            <a:ext cx="771089" cy="365125"/>
          </a:xfrm>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166724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cs-CZ" dirty="0" smtClean="0"/>
              <a:t>Kliknutím na ikonu přidáte obrázek.</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120909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cs-CZ" smtClean="0"/>
              <a:t>Kliknutím lze upravit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193539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cs-CZ" smtClean="0"/>
              <a:t>Kliknutím lze upravit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4CBDB1A-C54F-4003-A572-AB2E91279C67}" type="slidenum">
              <a:rPr lang="cs-CZ" smtClean="0"/>
              <a:pPr/>
              <a:t>‹#›</a:t>
            </a:fld>
            <a:endParaRPr lang="cs-CZ"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3799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cs-CZ" smtClean="0"/>
              <a:t>Kliknutím lze upravit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577200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2109595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dirty="0" smtClean="0"/>
              <a:t>Kliknutím na ikonu přidáte obrázek.</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dirty="0" smtClean="0"/>
              <a:t>Kliknutím na ikonu přidáte obrázek.</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cs-CZ" dirty="0" smtClean="0"/>
              <a:t>Kliknutím na ikonu přidáte obrázek.</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2274584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112417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81390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412767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cs-CZ" smtClean="0"/>
              <a:t>Kliknutím lze upravit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346147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389558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41410" y="3073397"/>
            <a:ext cx="4878391" cy="271780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3073397"/>
            <a:ext cx="4875210" cy="271780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8" name="Footer Placeholder 7"/>
          <p:cNvSpPr>
            <a:spLocks noGrp="1"/>
          </p:cNvSpPr>
          <p:nvPr>
            <p:ph type="ftr" sz="quarter" idx="11"/>
          </p:nvPr>
        </p:nvSpPr>
        <p:spPr/>
        <p:txBody>
          <a:bodyPr/>
          <a:lstStyle/>
          <a:p>
            <a:endParaRPr lang="cs-CZ" dirty="0"/>
          </a:p>
        </p:txBody>
      </p:sp>
      <p:sp>
        <p:nvSpPr>
          <p:cNvPr id="9" name="Slide Number Placeholder 8"/>
          <p:cNvSpPr>
            <a:spLocks noGrp="1"/>
          </p:cNvSpPr>
          <p:nvPr>
            <p:ph type="sldNum" sz="quarter" idx="12"/>
          </p:nvPr>
        </p:nvSpPr>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56021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27248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3" name="Footer Placeholder 2"/>
          <p:cNvSpPr>
            <a:spLocks noGrp="1"/>
          </p:cNvSpPr>
          <p:nvPr>
            <p:ph type="ftr" sz="quarter" idx="11"/>
          </p:nvPr>
        </p:nvSpPr>
        <p:spPr/>
        <p:txBody>
          <a:bodyPr/>
          <a:lstStyle/>
          <a:p>
            <a:endParaRPr lang="cs-CZ" dirty="0"/>
          </a:p>
        </p:txBody>
      </p:sp>
      <p:sp>
        <p:nvSpPr>
          <p:cNvPr id="4" name="Slide Number Placeholder 3"/>
          <p:cNvSpPr>
            <a:spLocks noGrp="1"/>
          </p:cNvSpPr>
          <p:nvPr>
            <p:ph type="sldNum" sz="quarter" idx="12"/>
          </p:nvPr>
        </p:nvSpPr>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323814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337013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Kliknutím na ikonu přidáte obrázek.</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2E9B830-4AC5-4D6C-A1DD-D2E7A3DD3A4A}"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3974343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2E9B830-4AC5-4D6C-A1DD-D2E7A3DD3A4A}" type="datetimeFigureOut">
              <a:rPr lang="cs-CZ" smtClean="0"/>
              <a:pPr/>
              <a:t>8.9.2015</a:t>
            </a:fld>
            <a:endParaRPr lang="cs-CZ"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cs-CZ"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4CBDB1A-C54F-4003-A572-AB2E91279C67}" type="slidenum">
              <a:rPr lang="cs-CZ" smtClean="0"/>
              <a:pPr/>
              <a:t>‹#›</a:t>
            </a:fld>
            <a:endParaRPr lang="cs-CZ" dirty="0"/>
          </a:p>
        </p:txBody>
      </p:sp>
    </p:spTree>
    <p:extLst>
      <p:ext uri="{BB962C8B-B14F-4D97-AF65-F5344CB8AC3E}">
        <p14:creationId xmlns:p14="http://schemas.microsoft.com/office/powerpoint/2010/main" val="2264219110"/>
      </p:ext>
    </p:extLst>
  </p:cSld>
  <p:clrMap bg1="dk1" tx1="lt1" bg2="dk2" tx2="lt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z/?gfe_rd=cr&amp;ei=bZEaVYeGGcu2-Qbz84HQCQ&amp;gws_rd=ssl" TargetMode="External"/><Relationship Id="rId2" Type="http://schemas.openxmlformats.org/officeDocument/2006/relationships/hyperlink" Target="http://recepty.vareni.cz/strudl-moji-maminky/" TargetMode="External"/><Relationship Id="rId1" Type="http://schemas.openxmlformats.org/officeDocument/2006/relationships/slideLayout" Target="../slideLayouts/slideLayout2.xml"/><Relationship Id="rId5" Type="http://schemas.openxmlformats.org/officeDocument/2006/relationships/hyperlink" Target="http://www.sos-souhtyn.cz/index.php?m=4&amp;page=cukrar" TargetMode="External"/><Relationship Id="rId4" Type="http://schemas.openxmlformats.org/officeDocument/2006/relationships/hyperlink" Target="http://www.recepty.cz/"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06627" y="862884"/>
            <a:ext cx="8825658" cy="2356833"/>
          </a:xfrm>
        </p:spPr>
        <p:txBody>
          <a:bodyPr>
            <a:normAutofit/>
          </a:bodyPr>
          <a:lstStyle/>
          <a:p>
            <a:pPr algn="ctr"/>
            <a:r>
              <a:rPr lang="cs-CZ" sz="4000" dirty="0" smtClean="0">
                <a:latin typeface="Bookman Old Style" panose="02050604050505020204" pitchFamily="18" charset="0"/>
                <a:ea typeface="Batang" pitchFamily="18" charset="-127"/>
              </a:rPr>
              <a:t>Základní škola a mateřská škola Blížejov</a:t>
            </a:r>
            <a:r>
              <a:rPr lang="cs-CZ" sz="7200" dirty="0" smtClean="0">
                <a:latin typeface="Bookman Old Style" panose="02050604050505020204" pitchFamily="18" charset="0"/>
                <a:ea typeface="Batang" pitchFamily="18" charset="-127"/>
              </a:rPr>
              <a:t/>
            </a:r>
            <a:br>
              <a:rPr lang="cs-CZ" sz="7200" dirty="0" smtClean="0">
                <a:latin typeface="Bookman Old Style" panose="02050604050505020204" pitchFamily="18" charset="0"/>
                <a:ea typeface="Batang" pitchFamily="18" charset="-127"/>
              </a:rPr>
            </a:br>
            <a:r>
              <a:rPr lang="cs-CZ" sz="7200" dirty="0" smtClean="0">
                <a:latin typeface="Bookman Old Style" panose="02050604050505020204" pitchFamily="18" charset="0"/>
                <a:ea typeface="Batang" pitchFamily="18" charset="-127"/>
              </a:rPr>
              <a:t>Cukrářství</a:t>
            </a:r>
            <a:endParaRPr lang="cs-CZ" sz="7200" dirty="0">
              <a:latin typeface="Bookman Old Style" panose="02050604050505020204" pitchFamily="18" charset="0"/>
              <a:ea typeface="Batang" pitchFamily="18" charset="-127"/>
            </a:endParaRPr>
          </a:p>
        </p:txBody>
      </p:sp>
      <p:sp>
        <p:nvSpPr>
          <p:cNvPr id="3" name="Podnadpis 2"/>
          <p:cNvSpPr>
            <a:spLocks noGrp="1"/>
          </p:cNvSpPr>
          <p:nvPr>
            <p:ph type="subTitle" idx="1"/>
          </p:nvPr>
        </p:nvSpPr>
        <p:spPr>
          <a:xfrm>
            <a:off x="1992081" y="3704823"/>
            <a:ext cx="8825658" cy="1736501"/>
          </a:xfrm>
        </p:spPr>
        <p:txBody>
          <a:bodyPr/>
          <a:lstStyle/>
          <a:p>
            <a:r>
              <a:rPr lang="cs-CZ" dirty="0" smtClean="0">
                <a:solidFill>
                  <a:schemeClr val="tx1"/>
                </a:solidFill>
              </a:rPr>
              <a:t>Zpracovala: Marie Vavřičková</a:t>
            </a:r>
          </a:p>
          <a:p>
            <a:r>
              <a:rPr lang="cs-CZ" dirty="0" smtClean="0">
                <a:solidFill>
                  <a:schemeClr val="tx1"/>
                </a:solidFill>
              </a:rPr>
              <a:t>Datum: 11.3.2015</a:t>
            </a:r>
          </a:p>
          <a:p>
            <a:r>
              <a:rPr lang="cs-CZ" dirty="0" smtClean="0">
                <a:solidFill>
                  <a:schemeClr val="tx1"/>
                </a:solidFill>
              </a:rPr>
              <a:t>Ročník: IX.</a:t>
            </a:r>
          </a:p>
          <a:p>
            <a:endParaRPr lang="cs-CZ" dirty="0"/>
          </a:p>
        </p:txBody>
      </p:sp>
      <p:pic>
        <p:nvPicPr>
          <p:cNvPr id="6" name="Obrázek 5"/>
          <p:cNvPicPr>
            <a:picLocks noChangeAspect="1"/>
          </p:cNvPicPr>
          <p:nvPr/>
        </p:nvPicPr>
        <p:blipFill>
          <a:blip r:embed="rId2" cstate="print"/>
          <a:stretch>
            <a:fillRect/>
          </a:stretch>
        </p:blipFill>
        <p:spPr>
          <a:xfrm>
            <a:off x="8976814" y="4873362"/>
            <a:ext cx="3008193" cy="1984638"/>
          </a:xfrm>
          <a:prstGeom prst="rect">
            <a:avLst/>
          </a:prstGeom>
          <a:ln>
            <a:noFill/>
          </a:ln>
          <a:effectLst>
            <a:softEdge rad="112500"/>
          </a:effectLst>
        </p:spPr>
      </p:pic>
    </p:spTree>
    <p:extLst>
      <p:ext uri="{BB962C8B-B14F-4D97-AF65-F5344CB8AC3E}">
        <p14:creationId xmlns:p14="http://schemas.microsoft.com/office/powerpoint/2010/main" val="10743210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wipe(down)">
                                      <p:cBhvr>
                                        <p:cTn id="57" dur="580">
                                          <p:stCondLst>
                                            <p:cond delay="0"/>
                                          </p:stCondLst>
                                        </p:cTn>
                                        <p:tgtEl>
                                          <p:spTgt spid="3">
                                            <p:txEl>
                                              <p:pRg st="2" end="2"/>
                                            </p:txEl>
                                          </p:spTgt>
                                        </p:tgtEl>
                                      </p:cBhvr>
                                    </p:animEffect>
                                    <p:anim calcmode="lin" valueType="num">
                                      <p:cBhvr>
                                        <p:cTn id="5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2" end="2"/>
                                            </p:txEl>
                                          </p:spTgt>
                                        </p:tgtEl>
                                      </p:cBhvr>
                                      <p:to x="100000" y="60000"/>
                                    </p:animScale>
                                    <p:animScale>
                                      <p:cBhvr>
                                        <p:cTn id="64" dur="166" decel="50000">
                                          <p:stCondLst>
                                            <p:cond delay="676"/>
                                          </p:stCondLst>
                                        </p:cTn>
                                        <p:tgtEl>
                                          <p:spTgt spid="3">
                                            <p:txEl>
                                              <p:pRg st="2" end="2"/>
                                            </p:txEl>
                                          </p:spTgt>
                                        </p:tgtEl>
                                      </p:cBhvr>
                                      <p:to x="100000" y="100000"/>
                                    </p:animScale>
                                    <p:animScale>
                                      <p:cBhvr>
                                        <p:cTn id="65" dur="26">
                                          <p:stCondLst>
                                            <p:cond delay="1312"/>
                                          </p:stCondLst>
                                        </p:cTn>
                                        <p:tgtEl>
                                          <p:spTgt spid="3">
                                            <p:txEl>
                                              <p:pRg st="2" end="2"/>
                                            </p:txEl>
                                          </p:spTgt>
                                        </p:tgtEl>
                                      </p:cBhvr>
                                      <p:to x="100000" y="80000"/>
                                    </p:animScale>
                                    <p:animScale>
                                      <p:cBhvr>
                                        <p:cTn id="66" dur="166" decel="50000">
                                          <p:stCondLst>
                                            <p:cond delay="1338"/>
                                          </p:stCondLst>
                                        </p:cTn>
                                        <p:tgtEl>
                                          <p:spTgt spid="3">
                                            <p:txEl>
                                              <p:pRg st="2" end="2"/>
                                            </p:txEl>
                                          </p:spTgt>
                                        </p:tgtEl>
                                      </p:cBhvr>
                                      <p:to x="100000" y="100000"/>
                                    </p:animScale>
                                    <p:animScale>
                                      <p:cBhvr>
                                        <p:cTn id="67" dur="26">
                                          <p:stCondLst>
                                            <p:cond delay="1642"/>
                                          </p:stCondLst>
                                        </p:cTn>
                                        <p:tgtEl>
                                          <p:spTgt spid="3">
                                            <p:txEl>
                                              <p:pRg st="2" end="2"/>
                                            </p:txEl>
                                          </p:spTgt>
                                        </p:tgtEl>
                                      </p:cBhvr>
                                      <p:to x="100000" y="90000"/>
                                    </p:animScale>
                                    <p:animScale>
                                      <p:cBhvr>
                                        <p:cTn id="68" dur="166" decel="50000">
                                          <p:stCondLst>
                                            <p:cond delay="1668"/>
                                          </p:stCondLst>
                                        </p:cTn>
                                        <p:tgtEl>
                                          <p:spTgt spid="3">
                                            <p:txEl>
                                              <p:pRg st="2" end="2"/>
                                            </p:txEl>
                                          </p:spTgt>
                                        </p:tgtEl>
                                      </p:cBhvr>
                                      <p:to x="100000" y="100000"/>
                                    </p:animScale>
                                    <p:animScale>
                                      <p:cBhvr>
                                        <p:cTn id="69" dur="26">
                                          <p:stCondLst>
                                            <p:cond delay="1808"/>
                                          </p:stCondLst>
                                        </p:cTn>
                                        <p:tgtEl>
                                          <p:spTgt spid="3">
                                            <p:txEl>
                                              <p:pRg st="2" end="2"/>
                                            </p:txEl>
                                          </p:spTgt>
                                        </p:tgtEl>
                                      </p:cBhvr>
                                      <p:to x="100000" y="95000"/>
                                    </p:animScale>
                                    <p:animScale>
                                      <p:cBhvr>
                                        <p:cTn id="7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1" y="0"/>
            <a:ext cx="9601196" cy="885304"/>
          </a:xfrm>
        </p:spPr>
        <p:txBody>
          <a:bodyPr>
            <a:normAutofit/>
          </a:bodyPr>
          <a:lstStyle/>
          <a:p>
            <a:pPr algn="ctr"/>
            <a:r>
              <a:rPr lang="cs-CZ" sz="5400" dirty="0" smtClean="0">
                <a:latin typeface="Bookman Old Style" panose="02050604050505020204" pitchFamily="18" charset="0"/>
              </a:rPr>
              <a:t>3 recept</a:t>
            </a:r>
            <a:endParaRPr lang="cs-CZ" sz="5400" dirty="0">
              <a:latin typeface="Bookman Old Style" panose="02050604050505020204" pitchFamily="18" charset="0"/>
            </a:endParaRPr>
          </a:p>
        </p:txBody>
      </p:sp>
      <p:sp>
        <p:nvSpPr>
          <p:cNvPr id="3" name="Zástupný symbol pro obsah 2"/>
          <p:cNvSpPr>
            <a:spLocks noGrp="1"/>
          </p:cNvSpPr>
          <p:nvPr>
            <p:ph idx="1"/>
          </p:nvPr>
        </p:nvSpPr>
        <p:spPr>
          <a:xfrm>
            <a:off x="1127976" y="1313646"/>
            <a:ext cx="9601196" cy="6098146"/>
          </a:xfrm>
        </p:spPr>
        <p:txBody>
          <a:bodyPr>
            <a:normAutofit/>
          </a:bodyPr>
          <a:lstStyle/>
          <a:p>
            <a:r>
              <a:rPr lang="cs-CZ" sz="1600" b="1" dirty="0" smtClean="0"/>
              <a:t>Banánová buchtu:</a:t>
            </a:r>
          </a:p>
          <a:p>
            <a:r>
              <a:rPr lang="cs-CZ" sz="1600" b="1" dirty="0" smtClean="0"/>
              <a:t>Těsto:                                                           </a:t>
            </a:r>
          </a:p>
          <a:p>
            <a:r>
              <a:rPr lang="cs-CZ" sz="1600" dirty="0" smtClean="0"/>
              <a:t>1 dl (deci)  – oleje</a:t>
            </a:r>
          </a:p>
          <a:p>
            <a:r>
              <a:rPr lang="cs-CZ" sz="1600" dirty="0" smtClean="0"/>
              <a:t>4 ks – bílku</a:t>
            </a:r>
          </a:p>
          <a:p>
            <a:r>
              <a:rPr lang="cs-CZ" sz="1600" dirty="0" smtClean="0"/>
              <a:t>1 balíček – vanilkový cukr</a:t>
            </a:r>
          </a:p>
          <a:p>
            <a:r>
              <a:rPr lang="cs-CZ" sz="1600" dirty="0" smtClean="0"/>
              <a:t>1 hrnek – cukru</a:t>
            </a:r>
          </a:p>
          <a:p>
            <a:r>
              <a:rPr lang="cs-CZ" sz="1600" dirty="0" smtClean="0"/>
              <a:t>1 hrnek – mléka</a:t>
            </a:r>
          </a:p>
          <a:p>
            <a:r>
              <a:rPr lang="cs-CZ" sz="1600" dirty="0" smtClean="0"/>
              <a:t>2 ks – banánu</a:t>
            </a:r>
          </a:p>
          <a:p>
            <a:r>
              <a:rPr lang="cs-CZ" sz="1600" dirty="0" smtClean="0"/>
              <a:t>4 ks – žloutku</a:t>
            </a:r>
          </a:p>
          <a:p>
            <a:r>
              <a:rPr lang="cs-CZ" sz="1600" dirty="0" smtClean="0"/>
              <a:t>1 balíček – prášek do pečiva</a:t>
            </a:r>
          </a:p>
          <a:p>
            <a:r>
              <a:rPr lang="cs-CZ" sz="1600" dirty="0" smtClean="0"/>
              <a:t>3 hrnky – pol. Mouky </a:t>
            </a:r>
          </a:p>
          <a:p>
            <a:pPr marL="0" indent="0">
              <a:buNone/>
            </a:pP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6508" y="4108338"/>
            <a:ext cx="4135492" cy="2749662"/>
          </a:xfrm>
          <a:prstGeom prst="rect">
            <a:avLst/>
          </a:prstGeom>
          <a:ln>
            <a:noFill/>
          </a:ln>
          <a:effectLst>
            <a:softEdge rad="112500"/>
          </a:effectLst>
        </p:spPr>
      </p:pic>
    </p:spTree>
    <p:extLst>
      <p:ext uri="{BB962C8B-B14F-4D97-AF65-F5344CB8AC3E}">
        <p14:creationId xmlns:p14="http://schemas.microsoft.com/office/powerpoint/2010/main" val="17314402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wipe(down)">
                                      <p:cBhvr>
                                        <p:cTn id="57" dur="580">
                                          <p:stCondLst>
                                            <p:cond delay="0"/>
                                          </p:stCondLst>
                                        </p:cTn>
                                        <p:tgtEl>
                                          <p:spTgt spid="3">
                                            <p:txEl>
                                              <p:pRg st="2" end="2"/>
                                            </p:txEl>
                                          </p:spTgt>
                                        </p:tgtEl>
                                      </p:cBhvr>
                                    </p:animEffect>
                                    <p:anim calcmode="lin" valueType="num">
                                      <p:cBhvr>
                                        <p:cTn id="5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2" end="2"/>
                                            </p:txEl>
                                          </p:spTgt>
                                        </p:tgtEl>
                                      </p:cBhvr>
                                      <p:to x="100000" y="60000"/>
                                    </p:animScale>
                                    <p:animScale>
                                      <p:cBhvr>
                                        <p:cTn id="64" dur="166" decel="50000">
                                          <p:stCondLst>
                                            <p:cond delay="676"/>
                                          </p:stCondLst>
                                        </p:cTn>
                                        <p:tgtEl>
                                          <p:spTgt spid="3">
                                            <p:txEl>
                                              <p:pRg st="2" end="2"/>
                                            </p:txEl>
                                          </p:spTgt>
                                        </p:tgtEl>
                                      </p:cBhvr>
                                      <p:to x="100000" y="100000"/>
                                    </p:animScale>
                                    <p:animScale>
                                      <p:cBhvr>
                                        <p:cTn id="65" dur="26">
                                          <p:stCondLst>
                                            <p:cond delay="1312"/>
                                          </p:stCondLst>
                                        </p:cTn>
                                        <p:tgtEl>
                                          <p:spTgt spid="3">
                                            <p:txEl>
                                              <p:pRg st="2" end="2"/>
                                            </p:txEl>
                                          </p:spTgt>
                                        </p:tgtEl>
                                      </p:cBhvr>
                                      <p:to x="100000" y="80000"/>
                                    </p:animScale>
                                    <p:animScale>
                                      <p:cBhvr>
                                        <p:cTn id="66" dur="166" decel="50000">
                                          <p:stCondLst>
                                            <p:cond delay="1338"/>
                                          </p:stCondLst>
                                        </p:cTn>
                                        <p:tgtEl>
                                          <p:spTgt spid="3">
                                            <p:txEl>
                                              <p:pRg st="2" end="2"/>
                                            </p:txEl>
                                          </p:spTgt>
                                        </p:tgtEl>
                                      </p:cBhvr>
                                      <p:to x="100000" y="100000"/>
                                    </p:animScale>
                                    <p:animScale>
                                      <p:cBhvr>
                                        <p:cTn id="67" dur="26">
                                          <p:stCondLst>
                                            <p:cond delay="1642"/>
                                          </p:stCondLst>
                                        </p:cTn>
                                        <p:tgtEl>
                                          <p:spTgt spid="3">
                                            <p:txEl>
                                              <p:pRg st="2" end="2"/>
                                            </p:txEl>
                                          </p:spTgt>
                                        </p:tgtEl>
                                      </p:cBhvr>
                                      <p:to x="100000" y="90000"/>
                                    </p:animScale>
                                    <p:animScale>
                                      <p:cBhvr>
                                        <p:cTn id="68" dur="166" decel="50000">
                                          <p:stCondLst>
                                            <p:cond delay="1668"/>
                                          </p:stCondLst>
                                        </p:cTn>
                                        <p:tgtEl>
                                          <p:spTgt spid="3">
                                            <p:txEl>
                                              <p:pRg st="2" end="2"/>
                                            </p:txEl>
                                          </p:spTgt>
                                        </p:tgtEl>
                                      </p:cBhvr>
                                      <p:to x="100000" y="100000"/>
                                    </p:animScale>
                                    <p:animScale>
                                      <p:cBhvr>
                                        <p:cTn id="69" dur="26">
                                          <p:stCondLst>
                                            <p:cond delay="1808"/>
                                          </p:stCondLst>
                                        </p:cTn>
                                        <p:tgtEl>
                                          <p:spTgt spid="3">
                                            <p:txEl>
                                              <p:pRg st="2" end="2"/>
                                            </p:txEl>
                                          </p:spTgt>
                                        </p:tgtEl>
                                      </p:cBhvr>
                                      <p:to x="100000" y="95000"/>
                                    </p:animScale>
                                    <p:animScale>
                                      <p:cBhvr>
                                        <p:cTn id="70" dur="166" decel="50000">
                                          <p:stCondLst>
                                            <p:cond delay="1834"/>
                                          </p:stCondLst>
                                        </p:cTn>
                                        <p:tgtEl>
                                          <p:spTgt spid="3">
                                            <p:txEl>
                                              <p:pRg st="2" end="2"/>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animEffect transition="in" filter="wipe(down)">
                                      <p:cBhvr>
                                        <p:cTn id="89" dur="580">
                                          <p:stCondLst>
                                            <p:cond delay="0"/>
                                          </p:stCondLst>
                                        </p:cTn>
                                        <p:tgtEl>
                                          <p:spTgt spid="3">
                                            <p:txEl>
                                              <p:pRg st="4" end="4"/>
                                            </p:txEl>
                                          </p:spTgt>
                                        </p:tgtEl>
                                      </p:cBhvr>
                                    </p:animEffect>
                                    <p:anim calcmode="lin" valueType="num">
                                      <p:cBhvr>
                                        <p:cTn id="9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4" end="4"/>
                                            </p:txEl>
                                          </p:spTgt>
                                        </p:tgtEl>
                                      </p:cBhvr>
                                      <p:to x="100000" y="60000"/>
                                    </p:animScale>
                                    <p:animScale>
                                      <p:cBhvr>
                                        <p:cTn id="96" dur="166" decel="50000">
                                          <p:stCondLst>
                                            <p:cond delay="676"/>
                                          </p:stCondLst>
                                        </p:cTn>
                                        <p:tgtEl>
                                          <p:spTgt spid="3">
                                            <p:txEl>
                                              <p:pRg st="4" end="4"/>
                                            </p:txEl>
                                          </p:spTgt>
                                        </p:tgtEl>
                                      </p:cBhvr>
                                      <p:to x="100000" y="100000"/>
                                    </p:animScale>
                                    <p:animScale>
                                      <p:cBhvr>
                                        <p:cTn id="97" dur="26">
                                          <p:stCondLst>
                                            <p:cond delay="1312"/>
                                          </p:stCondLst>
                                        </p:cTn>
                                        <p:tgtEl>
                                          <p:spTgt spid="3">
                                            <p:txEl>
                                              <p:pRg st="4" end="4"/>
                                            </p:txEl>
                                          </p:spTgt>
                                        </p:tgtEl>
                                      </p:cBhvr>
                                      <p:to x="100000" y="80000"/>
                                    </p:animScale>
                                    <p:animScale>
                                      <p:cBhvr>
                                        <p:cTn id="98" dur="166" decel="50000">
                                          <p:stCondLst>
                                            <p:cond delay="1338"/>
                                          </p:stCondLst>
                                        </p:cTn>
                                        <p:tgtEl>
                                          <p:spTgt spid="3">
                                            <p:txEl>
                                              <p:pRg st="4" end="4"/>
                                            </p:txEl>
                                          </p:spTgt>
                                        </p:tgtEl>
                                      </p:cBhvr>
                                      <p:to x="100000" y="100000"/>
                                    </p:animScale>
                                    <p:animScale>
                                      <p:cBhvr>
                                        <p:cTn id="99" dur="26">
                                          <p:stCondLst>
                                            <p:cond delay="1642"/>
                                          </p:stCondLst>
                                        </p:cTn>
                                        <p:tgtEl>
                                          <p:spTgt spid="3">
                                            <p:txEl>
                                              <p:pRg st="4" end="4"/>
                                            </p:txEl>
                                          </p:spTgt>
                                        </p:tgtEl>
                                      </p:cBhvr>
                                      <p:to x="100000" y="90000"/>
                                    </p:animScale>
                                    <p:animScale>
                                      <p:cBhvr>
                                        <p:cTn id="100" dur="166" decel="50000">
                                          <p:stCondLst>
                                            <p:cond delay="1668"/>
                                          </p:stCondLst>
                                        </p:cTn>
                                        <p:tgtEl>
                                          <p:spTgt spid="3">
                                            <p:txEl>
                                              <p:pRg st="4" end="4"/>
                                            </p:txEl>
                                          </p:spTgt>
                                        </p:tgtEl>
                                      </p:cBhvr>
                                      <p:to x="100000" y="100000"/>
                                    </p:animScale>
                                    <p:animScale>
                                      <p:cBhvr>
                                        <p:cTn id="101" dur="26">
                                          <p:stCondLst>
                                            <p:cond delay="1808"/>
                                          </p:stCondLst>
                                        </p:cTn>
                                        <p:tgtEl>
                                          <p:spTgt spid="3">
                                            <p:txEl>
                                              <p:pRg st="4" end="4"/>
                                            </p:txEl>
                                          </p:spTgt>
                                        </p:tgtEl>
                                      </p:cBhvr>
                                      <p:to x="100000" y="95000"/>
                                    </p:animScale>
                                    <p:animScale>
                                      <p:cBhvr>
                                        <p:cTn id="102" dur="166" decel="50000">
                                          <p:stCondLst>
                                            <p:cond delay="1834"/>
                                          </p:stCondLst>
                                        </p:cTn>
                                        <p:tgtEl>
                                          <p:spTgt spid="3">
                                            <p:txEl>
                                              <p:pRg st="4" end="4"/>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wipe(down)">
                                      <p:cBhvr>
                                        <p:cTn id="105" dur="580">
                                          <p:stCondLst>
                                            <p:cond delay="0"/>
                                          </p:stCondLst>
                                        </p:cTn>
                                        <p:tgtEl>
                                          <p:spTgt spid="3">
                                            <p:txEl>
                                              <p:pRg st="5" end="5"/>
                                            </p:txEl>
                                          </p:spTgt>
                                        </p:tgtEl>
                                      </p:cBhvr>
                                    </p:animEffect>
                                    <p:anim calcmode="lin" valueType="num">
                                      <p:cBhvr>
                                        <p:cTn id="10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5" end="5"/>
                                            </p:txEl>
                                          </p:spTgt>
                                        </p:tgtEl>
                                      </p:cBhvr>
                                      <p:to x="100000" y="60000"/>
                                    </p:animScale>
                                    <p:animScale>
                                      <p:cBhvr>
                                        <p:cTn id="112" dur="166" decel="50000">
                                          <p:stCondLst>
                                            <p:cond delay="676"/>
                                          </p:stCondLst>
                                        </p:cTn>
                                        <p:tgtEl>
                                          <p:spTgt spid="3">
                                            <p:txEl>
                                              <p:pRg st="5" end="5"/>
                                            </p:txEl>
                                          </p:spTgt>
                                        </p:tgtEl>
                                      </p:cBhvr>
                                      <p:to x="100000" y="100000"/>
                                    </p:animScale>
                                    <p:animScale>
                                      <p:cBhvr>
                                        <p:cTn id="113" dur="26">
                                          <p:stCondLst>
                                            <p:cond delay="1312"/>
                                          </p:stCondLst>
                                        </p:cTn>
                                        <p:tgtEl>
                                          <p:spTgt spid="3">
                                            <p:txEl>
                                              <p:pRg st="5" end="5"/>
                                            </p:txEl>
                                          </p:spTgt>
                                        </p:tgtEl>
                                      </p:cBhvr>
                                      <p:to x="100000" y="80000"/>
                                    </p:animScale>
                                    <p:animScale>
                                      <p:cBhvr>
                                        <p:cTn id="114" dur="166" decel="50000">
                                          <p:stCondLst>
                                            <p:cond delay="1338"/>
                                          </p:stCondLst>
                                        </p:cTn>
                                        <p:tgtEl>
                                          <p:spTgt spid="3">
                                            <p:txEl>
                                              <p:pRg st="5" end="5"/>
                                            </p:txEl>
                                          </p:spTgt>
                                        </p:tgtEl>
                                      </p:cBhvr>
                                      <p:to x="100000" y="100000"/>
                                    </p:animScale>
                                    <p:animScale>
                                      <p:cBhvr>
                                        <p:cTn id="115" dur="26">
                                          <p:stCondLst>
                                            <p:cond delay="1642"/>
                                          </p:stCondLst>
                                        </p:cTn>
                                        <p:tgtEl>
                                          <p:spTgt spid="3">
                                            <p:txEl>
                                              <p:pRg st="5" end="5"/>
                                            </p:txEl>
                                          </p:spTgt>
                                        </p:tgtEl>
                                      </p:cBhvr>
                                      <p:to x="100000" y="90000"/>
                                    </p:animScale>
                                    <p:animScale>
                                      <p:cBhvr>
                                        <p:cTn id="116" dur="166" decel="50000">
                                          <p:stCondLst>
                                            <p:cond delay="1668"/>
                                          </p:stCondLst>
                                        </p:cTn>
                                        <p:tgtEl>
                                          <p:spTgt spid="3">
                                            <p:txEl>
                                              <p:pRg st="5" end="5"/>
                                            </p:txEl>
                                          </p:spTgt>
                                        </p:tgtEl>
                                      </p:cBhvr>
                                      <p:to x="100000" y="100000"/>
                                    </p:animScale>
                                    <p:animScale>
                                      <p:cBhvr>
                                        <p:cTn id="117" dur="26">
                                          <p:stCondLst>
                                            <p:cond delay="1808"/>
                                          </p:stCondLst>
                                        </p:cTn>
                                        <p:tgtEl>
                                          <p:spTgt spid="3">
                                            <p:txEl>
                                              <p:pRg st="5" end="5"/>
                                            </p:txEl>
                                          </p:spTgt>
                                        </p:tgtEl>
                                      </p:cBhvr>
                                      <p:to x="100000" y="95000"/>
                                    </p:animScale>
                                    <p:animScale>
                                      <p:cBhvr>
                                        <p:cTn id="118" dur="166" decel="50000">
                                          <p:stCondLst>
                                            <p:cond delay="1834"/>
                                          </p:stCondLst>
                                        </p:cTn>
                                        <p:tgtEl>
                                          <p:spTgt spid="3">
                                            <p:txEl>
                                              <p:pRg st="5" end="5"/>
                                            </p:txEl>
                                          </p:spTgt>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3">
                                            <p:txEl>
                                              <p:pRg st="6" end="6"/>
                                            </p:txEl>
                                          </p:spTgt>
                                        </p:tgtEl>
                                        <p:attrNameLst>
                                          <p:attrName>style.visibility</p:attrName>
                                        </p:attrNameLst>
                                      </p:cBhvr>
                                      <p:to>
                                        <p:strVal val="visible"/>
                                      </p:to>
                                    </p:set>
                                    <p:animEffect transition="in" filter="wipe(down)">
                                      <p:cBhvr>
                                        <p:cTn id="121" dur="580">
                                          <p:stCondLst>
                                            <p:cond delay="0"/>
                                          </p:stCondLst>
                                        </p:cTn>
                                        <p:tgtEl>
                                          <p:spTgt spid="3">
                                            <p:txEl>
                                              <p:pRg st="6" end="6"/>
                                            </p:txEl>
                                          </p:spTgt>
                                        </p:tgtEl>
                                      </p:cBhvr>
                                    </p:animEffect>
                                    <p:anim calcmode="lin" valueType="num">
                                      <p:cBhvr>
                                        <p:cTn id="12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3">
                                            <p:txEl>
                                              <p:pRg st="6" end="6"/>
                                            </p:txEl>
                                          </p:spTgt>
                                        </p:tgtEl>
                                      </p:cBhvr>
                                      <p:to x="100000" y="60000"/>
                                    </p:animScale>
                                    <p:animScale>
                                      <p:cBhvr>
                                        <p:cTn id="128" dur="166" decel="50000">
                                          <p:stCondLst>
                                            <p:cond delay="676"/>
                                          </p:stCondLst>
                                        </p:cTn>
                                        <p:tgtEl>
                                          <p:spTgt spid="3">
                                            <p:txEl>
                                              <p:pRg st="6" end="6"/>
                                            </p:txEl>
                                          </p:spTgt>
                                        </p:tgtEl>
                                      </p:cBhvr>
                                      <p:to x="100000" y="100000"/>
                                    </p:animScale>
                                    <p:animScale>
                                      <p:cBhvr>
                                        <p:cTn id="129" dur="26">
                                          <p:stCondLst>
                                            <p:cond delay="1312"/>
                                          </p:stCondLst>
                                        </p:cTn>
                                        <p:tgtEl>
                                          <p:spTgt spid="3">
                                            <p:txEl>
                                              <p:pRg st="6" end="6"/>
                                            </p:txEl>
                                          </p:spTgt>
                                        </p:tgtEl>
                                      </p:cBhvr>
                                      <p:to x="100000" y="80000"/>
                                    </p:animScale>
                                    <p:animScale>
                                      <p:cBhvr>
                                        <p:cTn id="130" dur="166" decel="50000">
                                          <p:stCondLst>
                                            <p:cond delay="1338"/>
                                          </p:stCondLst>
                                        </p:cTn>
                                        <p:tgtEl>
                                          <p:spTgt spid="3">
                                            <p:txEl>
                                              <p:pRg st="6" end="6"/>
                                            </p:txEl>
                                          </p:spTgt>
                                        </p:tgtEl>
                                      </p:cBhvr>
                                      <p:to x="100000" y="100000"/>
                                    </p:animScale>
                                    <p:animScale>
                                      <p:cBhvr>
                                        <p:cTn id="131" dur="26">
                                          <p:stCondLst>
                                            <p:cond delay="1642"/>
                                          </p:stCondLst>
                                        </p:cTn>
                                        <p:tgtEl>
                                          <p:spTgt spid="3">
                                            <p:txEl>
                                              <p:pRg st="6" end="6"/>
                                            </p:txEl>
                                          </p:spTgt>
                                        </p:tgtEl>
                                      </p:cBhvr>
                                      <p:to x="100000" y="90000"/>
                                    </p:animScale>
                                    <p:animScale>
                                      <p:cBhvr>
                                        <p:cTn id="132" dur="166" decel="50000">
                                          <p:stCondLst>
                                            <p:cond delay="1668"/>
                                          </p:stCondLst>
                                        </p:cTn>
                                        <p:tgtEl>
                                          <p:spTgt spid="3">
                                            <p:txEl>
                                              <p:pRg st="6" end="6"/>
                                            </p:txEl>
                                          </p:spTgt>
                                        </p:tgtEl>
                                      </p:cBhvr>
                                      <p:to x="100000" y="100000"/>
                                    </p:animScale>
                                    <p:animScale>
                                      <p:cBhvr>
                                        <p:cTn id="133" dur="26">
                                          <p:stCondLst>
                                            <p:cond delay="1808"/>
                                          </p:stCondLst>
                                        </p:cTn>
                                        <p:tgtEl>
                                          <p:spTgt spid="3">
                                            <p:txEl>
                                              <p:pRg st="6" end="6"/>
                                            </p:txEl>
                                          </p:spTgt>
                                        </p:tgtEl>
                                      </p:cBhvr>
                                      <p:to x="100000" y="95000"/>
                                    </p:animScale>
                                    <p:animScale>
                                      <p:cBhvr>
                                        <p:cTn id="134" dur="166" decel="50000">
                                          <p:stCondLst>
                                            <p:cond delay="1834"/>
                                          </p:stCondLst>
                                        </p:cTn>
                                        <p:tgtEl>
                                          <p:spTgt spid="3">
                                            <p:txEl>
                                              <p:pRg st="6" end="6"/>
                                            </p:txEl>
                                          </p:spTgt>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3">
                                            <p:txEl>
                                              <p:pRg st="7" end="7"/>
                                            </p:txEl>
                                          </p:spTgt>
                                        </p:tgtEl>
                                        <p:attrNameLst>
                                          <p:attrName>style.visibility</p:attrName>
                                        </p:attrNameLst>
                                      </p:cBhvr>
                                      <p:to>
                                        <p:strVal val="visible"/>
                                      </p:to>
                                    </p:set>
                                    <p:animEffect transition="in" filter="wipe(down)">
                                      <p:cBhvr>
                                        <p:cTn id="137" dur="580">
                                          <p:stCondLst>
                                            <p:cond delay="0"/>
                                          </p:stCondLst>
                                        </p:cTn>
                                        <p:tgtEl>
                                          <p:spTgt spid="3">
                                            <p:txEl>
                                              <p:pRg st="7" end="7"/>
                                            </p:txEl>
                                          </p:spTgt>
                                        </p:tgtEl>
                                      </p:cBhvr>
                                    </p:animEffect>
                                    <p:anim calcmode="lin" valueType="num">
                                      <p:cBhvr>
                                        <p:cTn id="13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3" dur="26">
                                          <p:stCondLst>
                                            <p:cond delay="650"/>
                                          </p:stCondLst>
                                        </p:cTn>
                                        <p:tgtEl>
                                          <p:spTgt spid="3">
                                            <p:txEl>
                                              <p:pRg st="7" end="7"/>
                                            </p:txEl>
                                          </p:spTgt>
                                        </p:tgtEl>
                                      </p:cBhvr>
                                      <p:to x="100000" y="60000"/>
                                    </p:animScale>
                                    <p:animScale>
                                      <p:cBhvr>
                                        <p:cTn id="144" dur="166" decel="50000">
                                          <p:stCondLst>
                                            <p:cond delay="676"/>
                                          </p:stCondLst>
                                        </p:cTn>
                                        <p:tgtEl>
                                          <p:spTgt spid="3">
                                            <p:txEl>
                                              <p:pRg st="7" end="7"/>
                                            </p:txEl>
                                          </p:spTgt>
                                        </p:tgtEl>
                                      </p:cBhvr>
                                      <p:to x="100000" y="100000"/>
                                    </p:animScale>
                                    <p:animScale>
                                      <p:cBhvr>
                                        <p:cTn id="145" dur="26">
                                          <p:stCondLst>
                                            <p:cond delay="1312"/>
                                          </p:stCondLst>
                                        </p:cTn>
                                        <p:tgtEl>
                                          <p:spTgt spid="3">
                                            <p:txEl>
                                              <p:pRg st="7" end="7"/>
                                            </p:txEl>
                                          </p:spTgt>
                                        </p:tgtEl>
                                      </p:cBhvr>
                                      <p:to x="100000" y="80000"/>
                                    </p:animScale>
                                    <p:animScale>
                                      <p:cBhvr>
                                        <p:cTn id="146" dur="166" decel="50000">
                                          <p:stCondLst>
                                            <p:cond delay="1338"/>
                                          </p:stCondLst>
                                        </p:cTn>
                                        <p:tgtEl>
                                          <p:spTgt spid="3">
                                            <p:txEl>
                                              <p:pRg st="7" end="7"/>
                                            </p:txEl>
                                          </p:spTgt>
                                        </p:tgtEl>
                                      </p:cBhvr>
                                      <p:to x="100000" y="100000"/>
                                    </p:animScale>
                                    <p:animScale>
                                      <p:cBhvr>
                                        <p:cTn id="147" dur="26">
                                          <p:stCondLst>
                                            <p:cond delay="1642"/>
                                          </p:stCondLst>
                                        </p:cTn>
                                        <p:tgtEl>
                                          <p:spTgt spid="3">
                                            <p:txEl>
                                              <p:pRg st="7" end="7"/>
                                            </p:txEl>
                                          </p:spTgt>
                                        </p:tgtEl>
                                      </p:cBhvr>
                                      <p:to x="100000" y="90000"/>
                                    </p:animScale>
                                    <p:animScale>
                                      <p:cBhvr>
                                        <p:cTn id="148" dur="166" decel="50000">
                                          <p:stCondLst>
                                            <p:cond delay="1668"/>
                                          </p:stCondLst>
                                        </p:cTn>
                                        <p:tgtEl>
                                          <p:spTgt spid="3">
                                            <p:txEl>
                                              <p:pRg st="7" end="7"/>
                                            </p:txEl>
                                          </p:spTgt>
                                        </p:tgtEl>
                                      </p:cBhvr>
                                      <p:to x="100000" y="100000"/>
                                    </p:animScale>
                                    <p:animScale>
                                      <p:cBhvr>
                                        <p:cTn id="149" dur="26">
                                          <p:stCondLst>
                                            <p:cond delay="1808"/>
                                          </p:stCondLst>
                                        </p:cTn>
                                        <p:tgtEl>
                                          <p:spTgt spid="3">
                                            <p:txEl>
                                              <p:pRg st="7" end="7"/>
                                            </p:txEl>
                                          </p:spTgt>
                                        </p:tgtEl>
                                      </p:cBhvr>
                                      <p:to x="100000" y="95000"/>
                                    </p:animScale>
                                    <p:animScale>
                                      <p:cBhvr>
                                        <p:cTn id="150" dur="166" decel="50000">
                                          <p:stCondLst>
                                            <p:cond delay="1834"/>
                                          </p:stCondLst>
                                        </p:cTn>
                                        <p:tgtEl>
                                          <p:spTgt spid="3">
                                            <p:txEl>
                                              <p:pRg st="7" end="7"/>
                                            </p:txEl>
                                          </p:spTgt>
                                        </p:tgtEl>
                                      </p:cBhvr>
                                      <p:to x="100000" y="100000"/>
                                    </p:animScale>
                                  </p:childTnLst>
                                </p:cTn>
                              </p:par>
                              <p:par>
                                <p:cTn id="151" presetID="26" presetClass="entr" presetSubtype="0" fill="hold" nodeType="withEffect">
                                  <p:stCondLst>
                                    <p:cond delay="0"/>
                                  </p:stCondLst>
                                  <p:childTnLst>
                                    <p:set>
                                      <p:cBhvr>
                                        <p:cTn id="152" dur="1" fill="hold">
                                          <p:stCondLst>
                                            <p:cond delay="0"/>
                                          </p:stCondLst>
                                        </p:cTn>
                                        <p:tgtEl>
                                          <p:spTgt spid="3">
                                            <p:txEl>
                                              <p:pRg st="8" end="8"/>
                                            </p:txEl>
                                          </p:spTgt>
                                        </p:tgtEl>
                                        <p:attrNameLst>
                                          <p:attrName>style.visibility</p:attrName>
                                        </p:attrNameLst>
                                      </p:cBhvr>
                                      <p:to>
                                        <p:strVal val="visible"/>
                                      </p:to>
                                    </p:set>
                                    <p:animEffect transition="in" filter="wipe(down)">
                                      <p:cBhvr>
                                        <p:cTn id="153" dur="580">
                                          <p:stCondLst>
                                            <p:cond delay="0"/>
                                          </p:stCondLst>
                                        </p:cTn>
                                        <p:tgtEl>
                                          <p:spTgt spid="3">
                                            <p:txEl>
                                              <p:pRg st="8" end="8"/>
                                            </p:txEl>
                                          </p:spTgt>
                                        </p:tgtEl>
                                      </p:cBhvr>
                                    </p:animEffect>
                                    <p:anim calcmode="lin" valueType="num">
                                      <p:cBhvr>
                                        <p:cTn id="15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9" dur="26">
                                          <p:stCondLst>
                                            <p:cond delay="650"/>
                                          </p:stCondLst>
                                        </p:cTn>
                                        <p:tgtEl>
                                          <p:spTgt spid="3">
                                            <p:txEl>
                                              <p:pRg st="8" end="8"/>
                                            </p:txEl>
                                          </p:spTgt>
                                        </p:tgtEl>
                                      </p:cBhvr>
                                      <p:to x="100000" y="60000"/>
                                    </p:animScale>
                                    <p:animScale>
                                      <p:cBhvr>
                                        <p:cTn id="160" dur="166" decel="50000">
                                          <p:stCondLst>
                                            <p:cond delay="676"/>
                                          </p:stCondLst>
                                        </p:cTn>
                                        <p:tgtEl>
                                          <p:spTgt spid="3">
                                            <p:txEl>
                                              <p:pRg st="8" end="8"/>
                                            </p:txEl>
                                          </p:spTgt>
                                        </p:tgtEl>
                                      </p:cBhvr>
                                      <p:to x="100000" y="100000"/>
                                    </p:animScale>
                                    <p:animScale>
                                      <p:cBhvr>
                                        <p:cTn id="161" dur="26">
                                          <p:stCondLst>
                                            <p:cond delay="1312"/>
                                          </p:stCondLst>
                                        </p:cTn>
                                        <p:tgtEl>
                                          <p:spTgt spid="3">
                                            <p:txEl>
                                              <p:pRg st="8" end="8"/>
                                            </p:txEl>
                                          </p:spTgt>
                                        </p:tgtEl>
                                      </p:cBhvr>
                                      <p:to x="100000" y="80000"/>
                                    </p:animScale>
                                    <p:animScale>
                                      <p:cBhvr>
                                        <p:cTn id="162" dur="166" decel="50000">
                                          <p:stCondLst>
                                            <p:cond delay="1338"/>
                                          </p:stCondLst>
                                        </p:cTn>
                                        <p:tgtEl>
                                          <p:spTgt spid="3">
                                            <p:txEl>
                                              <p:pRg st="8" end="8"/>
                                            </p:txEl>
                                          </p:spTgt>
                                        </p:tgtEl>
                                      </p:cBhvr>
                                      <p:to x="100000" y="100000"/>
                                    </p:animScale>
                                    <p:animScale>
                                      <p:cBhvr>
                                        <p:cTn id="163" dur="26">
                                          <p:stCondLst>
                                            <p:cond delay="1642"/>
                                          </p:stCondLst>
                                        </p:cTn>
                                        <p:tgtEl>
                                          <p:spTgt spid="3">
                                            <p:txEl>
                                              <p:pRg st="8" end="8"/>
                                            </p:txEl>
                                          </p:spTgt>
                                        </p:tgtEl>
                                      </p:cBhvr>
                                      <p:to x="100000" y="90000"/>
                                    </p:animScale>
                                    <p:animScale>
                                      <p:cBhvr>
                                        <p:cTn id="164" dur="166" decel="50000">
                                          <p:stCondLst>
                                            <p:cond delay="1668"/>
                                          </p:stCondLst>
                                        </p:cTn>
                                        <p:tgtEl>
                                          <p:spTgt spid="3">
                                            <p:txEl>
                                              <p:pRg st="8" end="8"/>
                                            </p:txEl>
                                          </p:spTgt>
                                        </p:tgtEl>
                                      </p:cBhvr>
                                      <p:to x="100000" y="100000"/>
                                    </p:animScale>
                                    <p:animScale>
                                      <p:cBhvr>
                                        <p:cTn id="165" dur="26">
                                          <p:stCondLst>
                                            <p:cond delay="1808"/>
                                          </p:stCondLst>
                                        </p:cTn>
                                        <p:tgtEl>
                                          <p:spTgt spid="3">
                                            <p:txEl>
                                              <p:pRg st="8" end="8"/>
                                            </p:txEl>
                                          </p:spTgt>
                                        </p:tgtEl>
                                      </p:cBhvr>
                                      <p:to x="100000" y="95000"/>
                                    </p:animScale>
                                    <p:animScale>
                                      <p:cBhvr>
                                        <p:cTn id="166" dur="166" decel="50000">
                                          <p:stCondLst>
                                            <p:cond delay="1834"/>
                                          </p:stCondLst>
                                        </p:cTn>
                                        <p:tgtEl>
                                          <p:spTgt spid="3">
                                            <p:txEl>
                                              <p:pRg st="8" end="8"/>
                                            </p:txEl>
                                          </p:spTgt>
                                        </p:tgtEl>
                                      </p:cBhvr>
                                      <p:to x="100000" y="100000"/>
                                    </p:animScale>
                                  </p:childTnLst>
                                </p:cTn>
                              </p:par>
                              <p:par>
                                <p:cTn id="167" presetID="26" presetClass="entr" presetSubtype="0" fill="hold" nodeType="with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580">
                                          <p:stCondLst>
                                            <p:cond delay="0"/>
                                          </p:stCondLst>
                                        </p:cTn>
                                        <p:tgtEl>
                                          <p:spTgt spid="3">
                                            <p:txEl>
                                              <p:pRg st="9" end="9"/>
                                            </p:txEl>
                                          </p:spTgt>
                                        </p:tgtEl>
                                      </p:cBhvr>
                                    </p:animEffect>
                                    <p:anim calcmode="lin" valueType="num">
                                      <p:cBhvr>
                                        <p:cTn id="17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9" end="9"/>
                                            </p:txEl>
                                          </p:spTgt>
                                        </p:tgtEl>
                                      </p:cBhvr>
                                      <p:to x="100000" y="60000"/>
                                    </p:animScale>
                                    <p:animScale>
                                      <p:cBhvr>
                                        <p:cTn id="176" dur="166" decel="50000">
                                          <p:stCondLst>
                                            <p:cond delay="676"/>
                                          </p:stCondLst>
                                        </p:cTn>
                                        <p:tgtEl>
                                          <p:spTgt spid="3">
                                            <p:txEl>
                                              <p:pRg st="9" end="9"/>
                                            </p:txEl>
                                          </p:spTgt>
                                        </p:tgtEl>
                                      </p:cBhvr>
                                      <p:to x="100000" y="100000"/>
                                    </p:animScale>
                                    <p:animScale>
                                      <p:cBhvr>
                                        <p:cTn id="177" dur="26">
                                          <p:stCondLst>
                                            <p:cond delay="1312"/>
                                          </p:stCondLst>
                                        </p:cTn>
                                        <p:tgtEl>
                                          <p:spTgt spid="3">
                                            <p:txEl>
                                              <p:pRg st="9" end="9"/>
                                            </p:txEl>
                                          </p:spTgt>
                                        </p:tgtEl>
                                      </p:cBhvr>
                                      <p:to x="100000" y="80000"/>
                                    </p:animScale>
                                    <p:animScale>
                                      <p:cBhvr>
                                        <p:cTn id="178" dur="166" decel="50000">
                                          <p:stCondLst>
                                            <p:cond delay="1338"/>
                                          </p:stCondLst>
                                        </p:cTn>
                                        <p:tgtEl>
                                          <p:spTgt spid="3">
                                            <p:txEl>
                                              <p:pRg st="9" end="9"/>
                                            </p:txEl>
                                          </p:spTgt>
                                        </p:tgtEl>
                                      </p:cBhvr>
                                      <p:to x="100000" y="100000"/>
                                    </p:animScale>
                                    <p:animScale>
                                      <p:cBhvr>
                                        <p:cTn id="179" dur="26">
                                          <p:stCondLst>
                                            <p:cond delay="1642"/>
                                          </p:stCondLst>
                                        </p:cTn>
                                        <p:tgtEl>
                                          <p:spTgt spid="3">
                                            <p:txEl>
                                              <p:pRg st="9" end="9"/>
                                            </p:txEl>
                                          </p:spTgt>
                                        </p:tgtEl>
                                      </p:cBhvr>
                                      <p:to x="100000" y="90000"/>
                                    </p:animScale>
                                    <p:animScale>
                                      <p:cBhvr>
                                        <p:cTn id="180" dur="166" decel="50000">
                                          <p:stCondLst>
                                            <p:cond delay="1668"/>
                                          </p:stCondLst>
                                        </p:cTn>
                                        <p:tgtEl>
                                          <p:spTgt spid="3">
                                            <p:txEl>
                                              <p:pRg st="9" end="9"/>
                                            </p:txEl>
                                          </p:spTgt>
                                        </p:tgtEl>
                                      </p:cBhvr>
                                      <p:to x="100000" y="100000"/>
                                    </p:animScale>
                                    <p:animScale>
                                      <p:cBhvr>
                                        <p:cTn id="181" dur="26">
                                          <p:stCondLst>
                                            <p:cond delay="1808"/>
                                          </p:stCondLst>
                                        </p:cTn>
                                        <p:tgtEl>
                                          <p:spTgt spid="3">
                                            <p:txEl>
                                              <p:pRg st="9" end="9"/>
                                            </p:txEl>
                                          </p:spTgt>
                                        </p:tgtEl>
                                      </p:cBhvr>
                                      <p:to x="100000" y="95000"/>
                                    </p:animScale>
                                    <p:animScale>
                                      <p:cBhvr>
                                        <p:cTn id="182" dur="166" decel="50000">
                                          <p:stCondLst>
                                            <p:cond delay="1834"/>
                                          </p:stCondLst>
                                        </p:cTn>
                                        <p:tgtEl>
                                          <p:spTgt spid="3">
                                            <p:txEl>
                                              <p:pRg st="9" end="9"/>
                                            </p:txEl>
                                          </p:spTgt>
                                        </p:tgtEl>
                                      </p:cBhvr>
                                      <p:to x="100000" y="100000"/>
                                    </p:animScale>
                                  </p:childTnLst>
                                </p:cTn>
                              </p:par>
                              <p:par>
                                <p:cTn id="183" presetID="26" presetClass="entr" presetSubtype="0" fill="hold" nodeType="withEffect">
                                  <p:stCondLst>
                                    <p:cond delay="0"/>
                                  </p:stCondLst>
                                  <p:childTnLst>
                                    <p:set>
                                      <p:cBhvr>
                                        <p:cTn id="184" dur="1" fill="hold">
                                          <p:stCondLst>
                                            <p:cond delay="0"/>
                                          </p:stCondLst>
                                        </p:cTn>
                                        <p:tgtEl>
                                          <p:spTgt spid="3">
                                            <p:txEl>
                                              <p:pRg st="10" end="10"/>
                                            </p:txEl>
                                          </p:spTgt>
                                        </p:tgtEl>
                                        <p:attrNameLst>
                                          <p:attrName>style.visibility</p:attrName>
                                        </p:attrNameLst>
                                      </p:cBhvr>
                                      <p:to>
                                        <p:strVal val="visible"/>
                                      </p:to>
                                    </p:set>
                                    <p:animEffect transition="in" filter="wipe(down)">
                                      <p:cBhvr>
                                        <p:cTn id="185" dur="580">
                                          <p:stCondLst>
                                            <p:cond delay="0"/>
                                          </p:stCondLst>
                                        </p:cTn>
                                        <p:tgtEl>
                                          <p:spTgt spid="3">
                                            <p:txEl>
                                              <p:pRg st="10" end="10"/>
                                            </p:txEl>
                                          </p:spTgt>
                                        </p:tgtEl>
                                      </p:cBhvr>
                                    </p:animEffect>
                                    <p:anim calcmode="lin" valueType="num">
                                      <p:cBhvr>
                                        <p:cTn id="186"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1" dur="26">
                                          <p:stCondLst>
                                            <p:cond delay="650"/>
                                          </p:stCondLst>
                                        </p:cTn>
                                        <p:tgtEl>
                                          <p:spTgt spid="3">
                                            <p:txEl>
                                              <p:pRg st="10" end="10"/>
                                            </p:txEl>
                                          </p:spTgt>
                                        </p:tgtEl>
                                      </p:cBhvr>
                                      <p:to x="100000" y="60000"/>
                                    </p:animScale>
                                    <p:animScale>
                                      <p:cBhvr>
                                        <p:cTn id="192" dur="166" decel="50000">
                                          <p:stCondLst>
                                            <p:cond delay="676"/>
                                          </p:stCondLst>
                                        </p:cTn>
                                        <p:tgtEl>
                                          <p:spTgt spid="3">
                                            <p:txEl>
                                              <p:pRg st="10" end="10"/>
                                            </p:txEl>
                                          </p:spTgt>
                                        </p:tgtEl>
                                      </p:cBhvr>
                                      <p:to x="100000" y="100000"/>
                                    </p:animScale>
                                    <p:animScale>
                                      <p:cBhvr>
                                        <p:cTn id="193" dur="26">
                                          <p:stCondLst>
                                            <p:cond delay="1312"/>
                                          </p:stCondLst>
                                        </p:cTn>
                                        <p:tgtEl>
                                          <p:spTgt spid="3">
                                            <p:txEl>
                                              <p:pRg st="10" end="10"/>
                                            </p:txEl>
                                          </p:spTgt>
                                        </p:tgtEl>
                                      </p:cBhvr>
                                      <p:to x="100000" y="80000"/>
                                    </p:animScale>
                                    <p:animScale>
                                      <p:cBhvr>
                                        <p:cTn id="194" dur="166" decel="50000">
                                          <p:stCondLst>
                                            <p:cond delay="1338"/>
                                          </p:stCondLst>
                                        </p:cTn>
                                        <p:tgtEl>
                                          <p:spTgt spid="3">
                                            <p:txEl>
                                              <p:pRg st="10" end="10"/>
                                            </p:txEl>
                                          </p:spTgt>
                                        </p:tgtEl>
                                      </p:cBhvr>
                                      <p:to x="100000" y="100000"/>
                                    </p:animScale>
                                    <p:animScale>
                                      <p:cBhvr>
                                        <p:cTn id="195" dur="26">
                                          <p:stCondLst>
                                            <p:cond delay="1642"/>
                                          </p:stCondLst>
                                        </p:cTn>
                                        <p:tgtEl>
                                          <p:spTgt spid="3">
                                            <p:txEl>
                                              <p:pRg st="10" end="10"/>
                                            </p:txEl>
                                          </p:spTgt>
                                        </p:tgtEl>
                                      </p:cBhvr>
                                      <p:to x="100000" y="90000"/>
                                    </p:animScale>
                                    <p:animScale>
                                      <p:cBhvr>
                                        <p:cTn id="196" dur="166" decel="50000">
                                          <p:stCondLst>
                                            <p:cond delay="1668"/>
                                          </p:stCondLst>
                                        </p:cTn>
                                        <p:tgtEl>
                                          <p:spTgt spid="3">
                                            <p:txEl>
                                              <p:pRg st="10" end="10"/>
                                            </p:txEl>
                                          </p:spTgt>
                                        </p:tgtEl>
                                      </p:cBhvr>
                                      <p:to x="100000" y="100000"/>
                                    </p:animScale>
                                    <p:animScale>
                                      <p:cBhvr>
                                        <p:cTn id="197" dur="26">
                                          <p:stCondLst>
                                            <p:cond delay="1808"/>
                                          </p:stCondLst>
                                        </p:cTn>
                                        <p:tgtEl>
                                          <p:spTgt spid="3">
                                            <p:txEl>
                                              <p:pRg st="10" end="10"/>
                                            </p:txEl>
                                          </p:spTgt>
                                        </p:tgtEl>
                                      </p:cBhvr>
                                      <p:to x="100000" y="95000"/>
                                    </p:animScale>
                                    <p:animScale>
                                      <p:cBhvr>
                                        <p:cTn id="198"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1" y="492735"/>
            <a:ext cx="9601196" cy="1303867"/>
          </a:xfrm>
        </p:spPr>
        <p:txBody>
          <a:bodyPr>
            <a:normAutofit/>
          </a:bodyPr>
          <a:lstStyle/>
          <a:p>
            <a:r>
              <a:rPr lang="cs-CZ" sz="6000" dirty="0" smtClean="0">
                <a:latin typeface="Bookman Old Style" panose="02050604050505020204" pitchFamily="18" charset="0"/>
              </a:rPr>
              <a:t>4 recept</a:t>
            </a:r>
            <a:endParaRPr lang="cs-CZ" sz="6000" dirty="0">
              <a:latin typeface="Bookman Old Style" panose="02050604050505020204" pitchFamily="18" charset="0"/>
            </a:endParaRPr>
          </a:p>
        </p:txBody>
      </p:sp>
      <p:sp>
        <p:nvSpPr>
          <p:cNvPr id="3" name="Zástupný symbol pro obsah 2"/>
          <p:cNvSpPr>
            <a:spLocks noGrp="1"/>
          </p:cNvSpPr>
          <p:nvPr>
            <p:ph idx="1"/>
          </p:nvPr>
        </p:nvSpPr>
        <p:spPr>
          <a:xfrm>
            <a:off x="1295401" y="1584101"/>
            <a:ext cx="9601196" cy="5151550"/>
          </a:xfrm>
        </p:spPr>
        <p:txBody>
          <a:bodyPr/>
          <a:lstStyle/>
          <a:p>
            <a:r>
              <a:rPr lang="cs-CZ" b="1" dirty="0" smtClean="0"/>
              <a:t>Štrůdl:</a:t>
            </a:r>
          </a:p>
          <a:p>
            <a:r>
              <a:rPr lang="cs-CZ" b="1" dirty="0" smtClean="0"/>
              <a:t>Těsto:                                        Nádivka:</a:t>
            </a:r>
            <a:endParaRPr lang="cs-CZ" dirty="0" smtClean="0"/>
          </a:p>
          <a:p>
            <a:r>
              <a:rPr lang="cs-CZ" dirty="0" smtClean="0"/>
              <a:t>2</a:t>
            </a:r>
            <a:r>
              <a:rPr lang="cs-CZ" dirty="0"/>
              <a:t> </a:t>
            </a:r>
            <a:r>
              <a:rPr lang="cs-CZ" dirty="0" smtClean="0"/>
              <a:t>dl (deci) – voda                            8 ks – jablek</a:t>
            </a:r>
          </a:p>
          <a:p>
            <a:r>
              <a:rPr lang="cs-CZ" dirty="0" smtClean="0"/>
              <a:t>1 dl (deci) – olej nebo sádlo                  1 lžíce - skořice</a:t>
            </a:r>
          </a:p>
          <a:p>
            <a:r>
              <a:rPr lang="cs-CZ" dirty="0" smtClean="0"/>
              <a:t>2 lžíce – octu                               8 lžic - cukr krupice</a:t>
            </a:r>
          </a:p>
          <a:p>
            <a:r>
              <a:rPr lang="cs-CZ" dirty="0"/>
              <a:t>1/2 </a:t>
            </a:r>
            <a:r>
              <a:rPr lang="cs-CZ" dirty="0" smtClean="0"/>
              <a:t>kg – hladká mouka </a:t>
            </a:r>
          </a:p>
          <a:p>
            <a:pPr marL="0" indent="0">
              <a:buNone/>
            </a:pPr>
            <a:r>
              <a:rPr lang="cs-CZ" dirty="0" smtClean="0"/>
              <a:t>             </a:t>
            </a:r>
          </a:p>
          <a:p>
            <a:pPr marL="0" indent="0">
              <a:buNone/>
            </a:pPr>
            <a:endParaRPr lang="cs-CZ" dirty="0" smtClean="0"/>
          </a:p>
          <a:p>
            <a:endParaRPr lang="cs-CZ" dirty="0" smtClean="0"/>
          </a:p>
          <a:p>
            <a:endParaRPr lang="cs-CZ" b="1"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4756" y="4313268"/>
            <a:ext cx="3234006" cy="2422383"/>
          </a:xfrm>
          <a:prstGeom prst="rect">
            <a:avLst/>
          </a:prstGeom>
          <a:ln>
            <a:noFill/>
          </a:ln>
          <a:effectLst>
            <a:softEdge rad="112500"/>
          </a:effectLst>
        </p:spPr>
      </p:pic>
    </p:spTree>
    <p:extLst>
      <p:ext uri="{BB962C8B-B14F-4D97-AF65-F5344CB8AC3E}">
        <p14:creationId xmlns:p14="http://schemas.microsoft.com/office/powerpoint/2010/main" val="28885094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wipe(down)">
                                      <p:cBhvr>
                                        <p:cTn id="57" dur="580">
                                          <p:stCondLst>
                                            <p:cond delay="0"/>
                                          </p:stCondLst>
                                        </p:cTn>
                                        <p:tgtEl>
                                          <p:spTgt spid="3">
                                            <p:txEl>
                                              <p:pRg st="2" end="2"/>
                                            </p:txEl>
                                          </p:spTgt>
                                        </p:tgtEl>
                                      </p:cBhvr>
                                    </p:animEffect>
                                    <p:anim calcmode="lin" valueType="num">
                                      <p:cBhvr>
                                        <p:cTn id="5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2" end="2"/>
                                            </p:txEl>
                                          </p:spTgt>
                                        </p:tgtEl>
                                      </p:cBhvr>
                                      <p:to x="100000" y="60000"/>
                                    </p:animScale>
                                    <p:animScale>
                                      <p:cBhvr>
                                        <p:cTn id="64" dur="166" decel="50000">
                                          <p:stCondLst>
                                            <p:cond delay="676"/>
                                          </p:stCondLst>
                                        </p:cTn>
                                        <p:tgtEl>
                                          <p:spTgt spid="3">
                                            <p:txEl>
                                              <p:pRg st="2" end="2"/>
                                            </p:txEl>
                                          </p:spTgt>
                                        </p:tgtEl>
                                      </p:cBhvr>
                                      <p:to x="100000" y="100000"/>
                                    </p:animScale>
                                    <p:animScale>
                                      <p:cBhvr>
                                        <p:cTn id="65" dur="26">
                                          <p:stCondLst>
                                            <p:cond delay="1312"/>
                                          </p:stCondLst>
                                        </p:cTn>
                                        <p:tgtEl>
                                          <p:spTgt spid="3">
                                            <p:txEl>
                                              <p:pRg st="2" end="2"/>
                                            </p:txEl>
                                          </p:spTgt>
                                        </p:tgtEl>
                                      </p:cBhvr>
                                      <p:to x="100000" y="80000"/>
                                    </p:animScale>
                                    <p:animScale>
                                      <p:cBhvr>
                                        <p:cTn id="66" dur="166" decel="50000">
                                          <p:stCondLst>
                                            <p:cond delay="1338"/>
                                          </p:stCondLst>
                                        </p:cTn>
                                        <p:tgtEl>
                                          <p:spTgt spid="3">
                                            <p:txEl>
                                              <p:pRg st="2" end="2"/>
                                            </p:txEl>
                                          </p:spTgt>
                                        </p:tgtEl>
                                      </p:cBhvr>
                                      <p:to x="100000" y="100000"/>
                                    </p:animScale>
                                    <p:animScale>
                                      <p:cBhvr>
                                        <p:cTn id="67" dur="26">
                                          <p:stCondLst>
                                            <p:cond delay="1642"/>
                                          </p:stCondLst>
                                        </p:cTn>
                                        <p:tgtEl>
                                          <p:spTgt spid="3">
                                            <p:txEl>
                                              <p:pRg st="2" end="2"/>
                                            </p:txEl>
                                          </p:spTgt>
                                        </p:tgtEl>
                                      </p:cBhvr>
                                      <p:to x="100000" y="90000"/>
                                    </p:animScale>
                                    <p:animScale>
                                      <p:cBhvr>
                                        <p:cTn id="68" dur="166" decel="50000">
                                          <p:stCondLst>
                                            <p:cond delay="1668"/>
                                          </p:stCondLst>
                                        </p:cTn>
                                        <p:tgtEl>
                                          <p:spTgt spid="3">
                                            <p:txEl>
                                              <p:pRg st="2" end="2"/>
                                            </p:txEl>
                                          </p:spTgt>
                                        </p:tgtEl>
                                      </p:cBhvr>
                                      <p:to x="100000" y="100000"/>
                                    </p:animScale>
                                    <p:animScale>
                                      <p:cBhvr>
                                        <p:cTn id="69" dur="26">
                                          <p:stCondLst>
                                            <p:cond delay="1808"/>
                                          </p:stCondLst>
                                        </p:cTn>
                                        <p:tgtEl>
                                          <p:spTgt spid="3">
                                            <p:txEl>
                                              <p:pRg st="2" end="2"/>
                                            </p:txEl>
                                          </p:spTgt>
                                        </p:tgtEl>
                                      </p:cBhvr>
                                      <p:to x="100000" y="95000"/>
                                    </p:animScale>
                                    <p:animScale>
                                      <p:cBhvr>
                                        <p:cTn id="70" dur="166" decel="50000">
                                          <p:stCondLst>
                                            <p:cond delay="1834"/>
                                          </p:stCondLst>
                                        </p:cTn>
                                        <p:tgtEl>
                                          <p:spTgt spid="3">
                                            <p:txEl>
                                              <p:pRg st="2" end="2"/>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animEffect transition="in" filter="wipe(down)">
                                      <p:cBhvr>
                                        <p:cTn id="89" dur="580">
                                          <p:stCondLst>
                                            <p:cond delay="0"/>
                                          </p:stCondLst>
                                        </p:cTn>
                                        <p:tgtEl>
                                          <p:spTgt spid="3">
                                            <p:txEl>
                                              <p:pRg st="4" end="4"/>
                                            </p:txEl>
                                          </p:spTgt>
                                        </p:tgtEl>
                                      </p:cBhvr>
                                    </p:animEffect>
                                    <p:anim calcmode="lin" valueType="num">
                                      <p:cBhvr>
                                        <p:cTn id="9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4" end="4"/>
                                            </p:txEl>
                                          </p:spTgt>
                                        </p:tgtEl>
                                      </p:cBhvr>
                                      <p:to x="100000" y="60000"/>
                                    </p:animScale>
                                    <p:animScale>
                                      <p:cBhvr>
                                        <p:cTn id="96" dur="166" decel="50000">
                                          <p:stCondLst>
                                            <p:cond delay="676"/>
                                          </p:stCondLst>
                                        </p:cTn>
                                        <p:tgtEl>
                                          <p:spTgt spid="3">
                                            <p:txEl>
                                              <p:pRg st="4" end="4"/>
                                            </p:txEl>
                                          </p:spTgt>
                                        </p:tgtEl>
                                      </p:cBhvr>
                                      <p:to x="100000" y="100000"/>
                                    </p:animScale>
                                    <p:animScale>
                                      <p:cBhvr>
                                        <p:cTn id="97" dur="26">
                                          <p:stCondLst>
                                            <p:cond delay="1312"/>
                                          </p:stCondLst>
                                        </p:cTn>
                                        <p:tgtEl>
                                          <p:spTgt spid="3">
                                            <p:txEl>
                                              <p:pRg st="4" end="4"/>
                                            </p:txEl>
                                          </p:spTgt>
                                        </p:tgtEl>
                                      </p:cBhvr>
                                      <p:to x="100000" y="80000"/>
                                    </p:animScale>
                                    <p:animScale>
                                      <p:cBhvr>
                                        <p:cTn id="98" dur="166" decel="50000">
                                          <p:stCondLst>
                                            <p:cond delay="1338"/>
                                          </p:stCondLst>
                                        </p:cTn>
                                        <p:tgtEl>
                                          <p:spTgt spid="3">
                                            <p:txEl>
                                              <p:pRg st="4" end="4"/>
                                            </p:txEl>
                                          </p:spTgt>
                                        </p:tgtEl>
                                      </p:cBhvr>
                                      <p:to x="100000" y="100000"/>
                                    </p:animScale>
                                    <p:animScale>
                                      <p:cBhvr>
                                        <p:cTn id="99" dur="26">
                                          <p:stCondLst>
                                            <p:cond delay="1642"/>
                                          </p:stCondLst>
                                        </p:cTn>
                                        <p:tgtEl>
                                          <p:spTgt spid="3">
                                            <p:txEl>
                                              <p:pRg st="4" end="4"/>
                                            </p:txEl>
                                          </p:spTgt>
                                        </p:tgtEl>
                                      </p:cBhvr>
                                      <p:to x="100000" y="90000"/>
                                    </p:animScale>
                                    <p:animScale>
                                      <p:cBhvr>
                                        <p:cTn id="100" dur="166" decel="50000">
                                          <p:stCondLst>
                                            <p:cond delay="1668"/>
                                          </p:stCondLst>
                                        </p:cTn>
                                        <p:tgtEl>
                                          <p:spTgt spid="3">
                                            <p:txEl>
                                              <p:pRg st="4" end="4"/>
                                            </p:txEl>
                                          </p:spTgt>
                                        </p:tgtEl>
                                      </p:cBhvr>
                                      <p:to x="100000" y="100000"/>
                                    </p:animScale>
                                    <p:animScale>
                                      <p:cBhvr>
                                        <p:cTn id="101" dur="26">
                                          <p:stCondLst>
                                            <p:cond delay="1808"/>
                                          </p:stCondLst>
                                        </p:cTn>
                                        <p:tgtEl>
                                          <p:spTgt spid="3">
                                            <p:txEl>
                                              <p:pRg st="4" end="4"/>
                                            </p:txEl>
                                          </p:spTgt>
                                        </p:tgtEl>
                                      </p:cBhvr>
                                      <p:to x="100000" y="95000"/>
                                    </p:animScale>
                                    <p:animScale>
                                      <p:cBhvr>
                                        <p:cTn id="102" dur="166" decel="50000">
                                          <p:stCondLst>
                                            <p:cond delay="1834"/>
                                          </p:stCondLst>
                                        </p:cTn>
                                        <p:tgtEl>
                                          <p:spTgt spid="3">
                                            <p:txEl>
                                              <p:pRg st="4" end="4"/>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wipe(down)">
                                      <p:cBhvr>
                                        <p:cTn id="105" dur="580">
                                          <p:stCondLst>
                                            <p:cond delay="0"/>
                                          </p:stCondLst>
                                        </p:cTn>
                                        <p:tgtEl>
                                          <p:spTgt spid="3">
                                            <p:txEl>
                                              <p:pRg st="5" end="5"/>
                                            </p:txEl>
                                          </p:spTgt>
                                        </p:tgtEl>
                                      </p:cBhvr>
                                    </p:animEffect>
                                    <p:anim calcmode="lin" valueType="num">
                                      <p:cBhvr>
                                        <p:cTn id="10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5" end="5"/>
                                            </p:txEl>
                                          </p:spTgt>
                                        </p:tgtEl>
                                      </p:cBhvr>
                                      <p:to x="100000" y="60000"/>
                                    </p:animScale>
                                    <p:animScale>
                                      <p:cBhvr>
                                        <p:cTn id="112" dur="166" decel="50000">
                                          <p:stCondLst>
                                            <p:cond delay="676"/>
                                          </p:stCondLst>
                                        </p:cTn>
                                        <p:tgtEl>
                                          <p:spTgt spid="3">
                                            <p:txEl>
                                              <p:pRg st="5" end="5"/>
                                            </p:txEl>
                                          </p:spTgt>
                                        </p:tgtEl>
                                      </p:cBhvr>
                                      <p:to x="100000" y="100000"/>
                                    </p:animScale>
                                    <p:animScale>
                                      <p:cBhvr>
                                        <p:cTn id="113" dur="26">
                                          <p:stCondLst>
                                            <p:cond delay="1312"/>
                                          </p:stCondLst>
                                        </p:cTn>
                                        <p:tgtEl>
                                          <p:spTgt spid="3">
                                            <p:txEl>
                                              <p:pRg st="5" end="5"/>
                                            </p:txEl>
                                          </p:spTgt>
                                        </p:tgtEl>
                                      </p:cBhvr>
                                      <p:to x="100000" y="80000"/>
                                    </p:animScale>
                                    <p:animScale>
                                      <p:cBhvr>
                                        <p:cTn id="114" dur="166" decel="50000">
                                          <p:stCondLst>
                                            <p:cond delay="1338"/>
                                          </p:stCondLst>
                                        </p:cTn>
                                        <p:tgtEl>
                                          <p:spTgt spid="3">
                                            <p:txEl>
                                              <p:pRg st="5" end="5"/>
                                            </p:txEl>
                                          </p:spTgt>
                                        </p:tgtEl>
                                      </p:cBhvr>
                                      <p:to x="100000" y="100000"/>
                                    </p:animScale>
                                    <p:animScale>
                                      <p:cBhvr>
                                        <p:cTn id="115" dur="26">
                                          <p:stCondLst>
                                            <p:cond delay="1642"/>
                                          </p:stCondLst>
                                        </p:cTn>
                                        <p:tgtEl>
                                          <p:spTgt spid="3">
                                            <p:txEl>
                                              <p:pRg st="5" end="5"/>
                                            </p:txEl>
                                          </p:spTgt>
                                        </p:tgtEl>
                                      </p:cBhvr>
                                      <p:to x="100000" y="90000"/>
                                    </p:animScale>
                                    <p:animScale>
                                      <p:cBhvr>
                                        <p:cTn id="116" dur="166" decel="50000">
                                          <p:stCondLst>
                                            <p:cond delay="1668"/>
                                          </p:stCondLst>
                                        </p:cTn>
                                        <p:tgtEl>
                                          <p:spTgt spid="3">
                                            <p:txEl>
                                              <p:pRg st="5" end="5"/>
                                            </p:txEl>
                                          </p:spTgt>
                                        </p:tgtEl>
                                      </p:cBhvr>
                                      <p:to x="100000" y="100000"/>
                                    </p:animScale>
                                    <p:animScale>
                                      <p:cBhvr>
                                        <p:cTn id="117" dur="26">
                                          <p:stCondLst>
                                            <p:cond delay="1808"/>
                                          </p:stCondLst>
                                        </p:cTn>
                                        <p:tgtEl>
                                          <p:spTgt spid="3">
                                            <p:txEl>
                                              <p:pRg st="5" end="5"/>
                                            </p:txEl>
                                          </p:spTgt>
                                        </p:tgtEl>
                                      </p:cBhvr>
                                      <p:to x="100000" y="95000"/>
                                    </p:animScale>
                                    <p:animScale>
                                      <p:cBhvr>
                                        <p:cTn id="118"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9331" y="263062"/>
            <a:ext cx="8534400" cy="1507067"/>
          </a:xfrm>
        </p:spPr>
        <p:txBody>
          <a:bodyPr>
            <a:normAutofit/>
          </a:bodyPr>
          <a:lstStyle/>
          <a:p>
            <a:r>
              <a:rPr lang="cs-CZ" sz="5400" dirty="0" smtClean="0">
                <a:latin typeface="Bodoni MT Condensed" pitchFamily="18" charset="0"/>
              </a:rPr>
              <a:t>Zdroje</a:t>
            </a:r>
            <a:endParaRPr lang="cs-CZ" sz="5400" dirty="0">
              <a:latin typeface="Bodoni MT Condensed" pitchFamily="18" charset="0"/>
            </a:endParaRPr>
          </a:p>
        </p:txBody>
      </p:sp>
      <p:sp>
        <p:nvSpPr>
          <p:cNvPr id="3" name="Zástupný symbol pro obsah 2"/>
          <p:cNvSpPr>
            <a:spLocks noGrp="1"/>
          </p:cNvSpPr>
          <p:nvPr>
            <p:ph idx="1"/>
          </p:nvPr>
        </p:nvSpPr>
        <p:spPr>
          <a:xfrm>
            <a:off x="896713" y="1618421"/>
            <a:ext cx="9905999" cy="4331617"/>
          </a:xfrm>
        </p:spPr>
        <p:txBody>
          <a:bodyPr>
            <a:normAutofit fontScale="70000" lnSpcReduction="20000"/>
          </a:bodyPr>
          <a:lstStyle/>
          <a:p>
            <a:r>
              <a:rPr lang="cs-CZ" dirty="0">
                <a:hlinkClick r:id="rId2"/>
              </a:rPr>
              <a:t>http://recepty.vareni.cz/strudl-moji-maminky</a:t>
            </a:r>
            <a:r>
              <a:rPr lang="cs-CZ" dirty="0" smtClean="0">
                <a:hlinkClick r:id="rId2"/>
              </a:rPr>
              <a:t>/</a:t>
            </a:r>
            <a:r>
              <a:rPr lang="cs-CZ" dirty="0" smtClean="0"/>
              <a:t>  12: 21 25.3.2015</a:t>
            </a:r>
          </a:p>
          <a:p>
            <a:r>
              <a:rPr lang="cs-CZ" dirty="0">
                <a:hlinkClick r:id="rId3"/>
              </a:rPr>
              <a:t>https://www.google.cz/?</a:t>
            </a:r>
            <a:r>
              <a:rPr lang="cs-CZ" dirty="0" smtClean="0">
                <a:hlinkClick r:id="rId3"/>
              </a:rPr>
              <a:t>gfe_rd=cr&amp;ei=bZEaVYeGGcu2-Qbz84HQCQ&amp;gws_rd=ssl#q=cukr%C3%A1%C5%99sk%C3%A9+recepty&amp;spell=1</a:t>
            </a:r>
            <a:r>
              <a:rPr lang="cs-CZ" dirty="0" smtClean="0"/>
              <a:t> 14:23 31. 3. 2015</a:t>
            </a:r>
          </a:p>
          <a:p>
            <a:r>
              <a:rPr lang="cs-CZ" dirty="0">
                <a:hlinkClick r:id="rId3"/>
              </a:rPr>
              <a:t>https://www.google.cz/?</a:t>
            </a:r>
            <a:r>
              <a:rPr lang="cs-CZ" dirty="0" smtClean="0">
                <a:hlinkClick r:id="rId3"/>
              </a:rPr>
              <a:t>gfe_rd=cr&amp;ei=bZEaVYeGGcu2-Qbz84HQCQ&amp;gws_rd=ssl#q=recept+na+ban%C3%A1novou+b%C3%A1bovku</a:t>
            </a:r>
            <a:r>
              <a:rPr lang="cs-CZ" dirty="0" smtClean="0"/>
              <a:t> 14:24 31. 3. 2015</a:t>
            </a:r>
          </a:p>
          <a:p>
            <a:r>
              <a:rPr lang="cs-CZ" dirty="0">
                <a:hlinkClick r:id="rId4"/>
              </a:rPr>
              <a:t>http://www.recepty.cz</a:t>
            </a:r>
            <a:r>
              <a:rPr lang="cs-CZ" dirty="0" smtClean="0">
                <a:hlinkClick r:id="rId4"/>
              </a:rPr>
              <a:t>/</a:t>
            </a:r>
            <a:r>
              <a:rPr lang="cs-CZ" dirty="0" smtClean="0"/>
              <a:t> 12:21 7. 4. 2015</a:t>
            </a:r>
          </a:p>
          <a:p>
            <a:r>
              <a:rPr lang="cs-CZ" dirty="0">
                <a:hlinkClick r:id="rId5"/>
              </a:rPr>
              <a:t>http://www.sos-souhtyn.cz/index.php?m=4&amp;page=cukrar</a:t>
            </a:r>
            <a:r>
              <a:rPr lang="cs-CZ" dirty="0"/>
              <a:t> 12:11 </a:t>
            </a:r>
            <a:r>
              <a:rPr lang="cs-CZ" dirty="0" smtClean="0"/>
              <a:t>13.5.2015</a:t>
            </a:r>
          </a:p>
          <a:p>
            <a:r>
              <a:rPr lang="cs-CZ" dirty="0">
                <a:hlinkClick r:id="rId5"/>
              </a:rPr>
              <a:t>http://www.sos-souhtyn.cz/index.php?m=4&amp;page=cukrar</a:t>
            </a:r>
            <a:r>
              <a:rPr lang="cs-CZ" dirty="0"/>
              <a:t> 12:11 </a:t>
            </a:r>
            <a:r>
              <a:rPr lang="cs-CZ" dirty="0" smtClean="0"/>
              <a:t>13.5.2015</a:t>
            </a:r>
          </a:p>
          <a:p>
            <a:r>
              <a:rPr lang="cs-CZ" dirty="0" smtClean="0"/>
              <a:t>Recepty na dobré moučníky kuchařka </a:t>
            </a:r>
          </a:p>
          <a:p>
            <a:pPr marL="0" indent="0">
              <a:buNone/>
            </a:pPr>
            <a:r>
              <a:rPr lang="cs-CZ" dirty="0"/>
              <a:t> </a:t>
            </a:r>
            <a:r>
              <a:rPr lang="cs-CZ" dirty="0" smtClean="0"/>
              <a:t>    Strana (35, 40, 60, 95)</a:t>
            </a:r>
          </a:p>
          <a:p>
            <a:r>
              <a:rPr lang="cs-CZ" dirty="0">
                <a:solidFill>
                  <a:schemeClr val="accent6">
                    <a:lumMod val="60000"/>
                    <a:lumOff val="40000"/>
                  </a:schemeClr>
                </a:solidFill>
                <a:hlinkClick r:id="rId5"/>
              </a:rPr>
              <a:t>http://</a:t>
            </a:r>
            <a:r>
              <a:rPr lang="cs-CZ" dirty="0" smtClean="0">
                <a:solidFill>
                  <a:schemeClr val="accent6">
                    <a:lumMod val="60000"/>
                    <a:lumOff val="40000"/>
                  </a:schemeClr>
                </a:solidFill>
                <a:hlinkClick r:id="rId5"/>
              </a:rPr>
              <a:t>www.sos-souhtyn.cz/index.php?m=4&amp;page=cukrar</a:t>
            </a:r>
            <a:r>
              <a:rPr lang="cs-CZ" dirty="0" smtClean="0">
                <a:solidFill>
                  <a:schemeClr val="accent6">
                    <a:lumMod val="60000"/>
                    <a:lumOff val="40000"/>
                  </a:schemeClr>
                </a:solidFill>
              </a:rPr>
              <a:t> </a:t>
            </a:r>
            <a:r>
              <a:rPr lang="cs-CZ" dirty="0" smtClean="0"/>
              <a:t>12:11 13.5.2015</a:t>
            </a:r>
          </a:p>
          <a:p>
            <a:pPr marL="0" indent="0">
              <a:buNone/>
            </a:pPr>
            <a:endParaRPr lang="cs-CZ" dirty="0" smtClean="0">
              <a:solidFill>
                <a:schemeClr val="bg1"/>
              </a:solidFill>
            </a:endParaRPr>
          </a:p>
          <a:p>
            <a:endParaRPr lang="cs-CZ" dirty="0" smtClean="0"/>
          </a:p>
          <a:p>
            <a:pPr marL="0" indent="0">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wipe(down)">
                                      <p:cBhvr>
                                        <p:cTn id="57" dur="580">
                                          <p:stCondLst>
                                            <p:cond delay="0"/>
                                          </p:stCondLst>
                                        </p:cTn>
                                        <p:tgtEl>
                                          <p:spTgt spid="3">
                                            <p:txEl>
                                              <p:pRg st="2" end="2"/>
                                            </p:txEl>
                                          </p:spTgt>
                                        </p:tgtEl>
                                      </p:cBhvr>
                                    </p:animEffect>
                                    <p:anim calcmode="lin" valueType="num">
                                      <p:cBhvr>
                                        <p:cTn id="5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2" end="2"/>
                                            </p:txEl>
                                          </p:spTgt>
                                        </p:tgtEl>
                                      </p:cBhvr>
                                      <p:to x="100000" y="60000"/>
                                    </p:animScale>
                                    <p:animScale>
                                      <p:cBhvr>
                                        <p:cTn id="64" dur="166" decel="50000">
                                          <p:stCondLst>
                                            <p:cond delay="676"/>
                                          </p:stCondLst>
                                        </p:cTn>
                                        <p:tgtEl>
                                          <p:spTgt spid="3">
                                            <p:txEl>
                                              <p:pRg st="2" end="2"/>
                                            </p:txEl>
                                          </p:spTgt>
                                        </p:tgtEl>
                                      </p:cBhvr>
                                      <p:to x="100000" y="100000"/>
                                    </p:animScale>
                                    <p:animScale>
                                      <p:cBhvr>
                                        <p:cTn id="65" dur="26">
                                          <p:stCondLst>
                                            <p:cond delay="1312"/>
                                          </p:stCondLst>
                                        </p:cTn>
                                        <p:tgtEl>
                                          <p:spTgt spid="3">
                                            <p:txEl>
                                              <p:pRg st="2" end="2"/>
                                            </p:txEl>
                                          </p:spTgt>
                                        </p:tgtEl>
                                      </p:cBhvr>
                                      <p:to x="100000" y="80000"/>
                                    </p:animScale>
                                    <p:animScale>
                                      <p:cBhvr>
                                        <p:cTn id="66" dur="166" decel="50000">
                                          <p:stCondLst>
                                            <p:cond delay="1338"/>
                                          </p:stCondLst>
                                        </p:cTn>
                                        <p:tgtEl>
                                          <p:spTgt spid="3">
                                            <p:txEl>
                                              <p:pRg st="2" end="2"/>
                                            </p:txEl>
                                          </p:spTgt>
                                        </p:tgtEl>
                                      </p:cBhvr>
                                      <p:to x="100000" y="100000"/>
                                    </p:animScale>
                                    <p:animScale>
                                      <p:cBhvr>
                                        <p:cTn id="67" dur="26">
                                          <p:stCondLst>
                                            <p:cond delay="1642"/>
                                          </p:stCondLst>
                                        </p:cTn>
                                        <p:tgtEl>
                                          <p:spTgt spid="3">
                                            <p:txEl>
                                              <p:pRg st="2" end="2"/>
                                            </p:txEl>
                                          </p:spTgt>
                                        </p:tgtEl>
                                      </p:cBhvr>
                                      <p:to x="100000" y="90000"/>
                                    </p:animScale>
                                    <p:animScale>
                                      <p:cBhvr>
                                        <p:cTn id="68" dur="166" decel="50000">
                                          <p:stCondLst>
                                            <p:cond delay="1668"/>
                                          </p:stCondLst>
                                        </p:cTn>
                                        <p:tgtEl>
                                          <p:spTgt spid="3">
                                            <p:txEl>
                                              <p:pRg st="2" end="2"/>
                                            </p:txEl>
                                          </p:spTgt>
                                        </p:tgtEl>
                                      </p:cBhvr>
                                      <p:to x="100000" y="100000"/>
                                    </p:animScale>
                                    <p:animScale>
                                      <p:cBhvr>
                                        <p:cTn id="69" dur="26">
                                          <p:stCondLst>
                                            <p:cond delay="1808"/>
                                          </p:stCondLst>
                                        </p:cTn>
                                        <p:tgtEl>
                                          <p:spTgt spid="3">
                                            <p:txEl>
                                              <p:pRg st="2" end="2"/>
                                            </p:txEl>
                                          </p:spTgt>
                                        </p:tgtEl>
                                      </p:cBhvr>
                                      <p:to x="100000" y="95000"/>
                                    </p:animScale>
                                    <p:animScale>
                                      <p:cBhvr>
                                        <p:cTn id="70" dur="166" decel="50000">
                                          <p:stCondLst>
                                            <p:cond delay="1834"/>
                                          </p:stCondLst>
                                        </p:cTn>
                                        <p:tgtEl>
                                          <p:spTgt spid="3">
                                            <p:txEl>
                                              <p:pRg st="2" end="2"/>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animEffect transition="in" filter="wipe(down)">
                                      <p:cBhvr>
                                        <p:cTn id="89" dur="580">
                                          <p:stCondLst>
                                            <p:cond delay="0"/>
                                          </p:stCondLst>
                                        </p:cTn>
                                        <p:tgtEl>
                                          <p:spTgt spid="3">
                                            <p:txEl>
                                              <p:pRg st="4" end="4"/>
                                            </p:txEl>
                                          </p:spTgt>
                                        </p:tgtEl>
                                      </p:cBhvr>
                                    </p:animEffect>
                                    <p:anim calcmode="lin" valueType="num">
                                      <p:cBhvr>
                                        <p:cTn id="9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4" end="4"/>
                                            </p:txEl>
                                          </p:spTgt>
                                        </p:tgtEl>
                                      </p:cBhvr>
                                      <p:to x="100000" y="60000"/>
                                    </p:animScale>
                                    <p:animScale>
                                      <p:cBhvr>
                                        <p:cTn id="96" dur="166" decel="50000">
                                          <p:stCondLst>
                                            <p:cond delay="676"/>
                                          </p:stCondLst>
                                        </p:cTn>
                                        <p:tgtEl>
                                          <p:spTgt spid="3">
                                            <p:txEl>
                                              <p:pRg st="4" end="4"/>
                                            </p:txEl>
                                          </p:spTgt>
                                        </p:tgtEl>
                                      </p:cBhvr>
                                      <p:to x="100000" y="100000"/>
                                    </p:animScale>
                                    <p:animScale>
                                      <p:cBhvr>
                                        <p:cTn id="97" dur="26">
                                          <p:stCondLst>
                                            <p:cond delay="1312"/>
                                          </p:stCondLst>
                                        </p:cTn>
                                        <p:tgtEl>
                                          <p:spTgt spid="3">
                                            <p:txEl>
                                              <p:pRg st="4" end="4"/>
                                            </p:txEl>
                                          </p:spTgt>
                                        </p:tgtEl>
                                      </p:cBhvr>
                                      <p:to x="100000" y="80000"/>
                                    </p:animScale>
                                    <p:animScale>
                                      <p:cBhvr>
                                        <p:cTn id="98" dur="166" decel="50000">
                                          <p:stCondLst>
                                            <p:cond delay="1338"/>
                                          </p:stCondLst>
                                        </p:cTn>
                                        <p:tgtEl>
                                          <p:spTgt spid="3">
                                            <p:txEl>
                                              <p:pRg st="4" end="4"/>
                                            </p:txEl>
                                          </p:spTgt>
                                        </p:tgtEl>
                                      </p:cBhvr>
                                      <p:to x="100000" y="100000"/>
                                    </p:animScale>
                                    <p:animScale>
                                      <p:cBhvr>
                                        <p:cTn id="99" dur="26">
                                          <p:stCondLst>
                                            <p:cond delay="1642"/>
                                          </p:stCondLst>
                                        </p:cTn>
                                        <p:tgtEl>
                                          <p:spTgt spid="3">
                                            <p:txEl>
                                              <p:pRg st="4" end="4"/>
                                            </p:txEl>
                                          </p:spTgt>
                                        </p:tgtEl>
                                      </p:cBhvr>
                                      <p:to x="100000" y="90000"/>
                                    </p:animScale>
                                    <p:animScale>
                                      <p:cBhvr>
                                        <p:cTn id="100" dur="166" decel="50000">
                                          <p:stCondLst>
                                            <p:cond delay="1668"/>
                                          </p:stCondLst>
                                        </p:cTn>
                                        <p:tgtEl>
                                          <p:spTgt spid="3">
                                            <p:txEl>
                                              <p:pRg st="4" end="4"/>
                                            </p:txEl>
                                          </p:spTgt>
                                        </p:tgtEl>
                                      </p:cBhvr>
                                      <p:to x="100000" y="100000"/>
                                    </p:animScale>
                                    <p:animScale>
                                      <p:cBhvr>
                                        <p:cTn id="101" dur="26">
                                          <p:stCondLst>
                                            <p:cond delay="1808"/>
                                          </p:stCondLst>
                                        </p:cTn>
                                        <p:tgtEl>
                                          <p:spTgt spid="3">
                                            <p:txEl>
                                              <p:pRg st="4" end="4"/>
                                            </p:txEl>
                                          </p:spTgt>
                                        </p:tgtEl>
                                      </p:cBhvr>
                                      <p:to x="100000" y="95000"/>
                                    </p:animScale>
                                    <p:animScale>
                                      <p:cBhvr>
                                        <p:cTn id="102" dur="166" decel="50000">
                                          <p:stCondLst>
                                            <p:cond delay="1834"/>
                                          </p:stCondLst>
                                        </p:cTn>
                                        <p:tgtEl>
                                          <p:spTgt spid="3">
                                            <p:txEl>
                                              <p:pRg st="4" end="4"/>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wipe(down)">
                                      <p:cBhvr>
                                        <p:cTn id="105" dur="580">
                                          <p:stCondLst>
                                            <p:cond delay="0"/>
                                          </p:stCondLst>
                                        </p:cTn>
                                        <p:tgtEl>
                                          <p:spTgt spid="3">
                                            <p:txEl>
                                              <p:pRg st="5" end="5"/>
                                            </p:txEl>
                                          </p:spTgt>
                                        </p:tgtEl>
                                      </p:cBhvr>
                                    </p:animEffect>
                                    <p:anim calcmode="lin" valueType="num">
                                      <p:cBhvr>
                                        <p:cTn id="10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5" end="5"/>
                                            </p:txEl>
                                          </p:spTgt>
                                        </p:tgtEl>
                                      </p:cBhvr>
                                      <p:to x="100000" y="60000"/>
                                    </p:animScale>
                                    <p:animScale>
                                      <p:cBhvr>
                                        <p:cTn id="112" dur="166" decel="50000">
                                          <p:stCondLst>
                                            <p:cond delay="676"/>
                                          </p:stCondLst>
                                        </p:cTn>
                                        <p:tgtEl>
                                          <p:spTgt spid="3">
                                            <p:txEl>
                                              <p:pRg st="5" end="5"/>
                                            </p:txEl>
                                          </p:spTgt>
                                        </p:tgtEl>
                                      </p:cBhvr>
                                      <p:to x="100000" y="100000"/>
                                    </p:animScale>
                                    <p:animScale>
                                      <p:cBhvr>
                                        <p:cTn id="113" dur="26">
                                          <p:stCondLst>
                                            <p:cond delay="1312"/>
                                          </p:stCondLst>
                                        </p:cTn>
                                        <p:tgtEl>
                                          <p:spTgt spid="3">
                                            <p:txEl>
                                              <p:pRg st="5" end="5"/>
                                            </p:txEl>
                                          </p:spTgt>
                                        </p:tgtEl>
                                      </p:cBhvr>
                                      <p:to x="100000" y="80000"/>
                                    </p:animScale>
                                    <p:animScale>
                                      <p:cBhvr>
                                        <p:cTn id="114" dur="166" decel="50000">
                                          <p:stCondLst>
                                            <p:cond delay="1338"/>
                                          </p:stCondLst>
                                        </p:cTn>
                                        <p:tgtEl>
                                          <p:spTgt spid="3">
                                            <p:txEl>
                                              <p:pRg st="5" end="5"/>
                                            </p:txEl>
                                          </p:spTgt>
                                        </p:tgtEl>
                                      </p:cBhvr>
                                      <p:to x="100000" y="100000"/>
                                    </p:animScale>
                                    <p:animScale>
                                      <p:cBhvr>
                                        <p:cTn id="115" dur="26">
                                          <p:stCondLst>
                                            <p:cond delay="1642"/>
                                          </p:stCondLst>
                                        </p:cTn>
                                        <p:tgtEl>
                                          <p:spTgt spid="3">
                                            <p:txEl>
                                              <p:pRg st="5" end="5"/>
                                            </p:txEl>
                                          </p:spTgt>
                                        </p:tgtEl>
                                      </p:cBhvr>
                                      <p:to x="100000" y="90000"/>
                                    </p:animScale>
                                    <p:animScale>
                                      <p:cBhvr>
                                        <p:cTn id="116" dur="166" decel="50000">
                                          <p:stCondLst>
                                            <p:cond delay="1668"/>
                                          </p:stCondLst>
                                        </p:cTn>
                                        <p:tgtEl>
                                          <p:spTgt spid="3">
                                            <p:txEl>
                                              <p:pRg st="5" end="5"/>
                                            </p:txEl>
                                          </p:spTgt>
                                        </p:tgtEl>
                                      </p:cBhvr>
                                      <p:to x="100000" y="100000"/>
                                    </p:animScale>
                                    <p:animScale>
                                      <p:cBhvr>
                                        <p:cTn id="117" dur="26">
                                          <p:stCondLst>
                                            <p:cond delay="1808"/>
                                          </p:stCondLst>
                                        </p:cTn>
                                        <p:tgtEl>
                                          <p:spTgt spid="3">
                                            <p:txEl>
                                              <p:pRg st="5" end="5"/>
                                            </p:txEl>
                                          </p:spTgt>
                                        </p:tgtEl>
                                      </p:cBhvr>
                                      <p:to x="100000" y="95000"/>
                                    </p:animScale>
                                    <p:animScale>
                                      <p:cBhvr>
                                        <p:cTn id="118" dur="166" decel="50000">
                                          <p:stCondLst>
                                            <p:cond delay="1834"/>
                                          </p:stCondLst>
                                        </p:cTn>
                                        <p:tgtEl>
                                          <p:spTgt spid="3">
                                            <p:txEl>
                                              <p:pRg st="5" end="5"/>
                                            </p:txEl>
                                          </p:spTgt>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3">
                                            <p:txEl>
                                              <p:pRg st="6" end="6"/>
                                            </p:txEl>
                                          </p:spTgt>
                                        </p:tgtEl>
                                        <p:attrNameLst>
                                          <p:attrName>style.visibility</p:attrName>
                                        </p:attrNameLst>
                                      </p:cBhvr>
                                      <p:to>
                                        <p:strVal val="visible"/>
                                      </p:to>
                                    </p:set>
                                    <p:animEffect transition="in" filter="wipe(down)">
                                      <p:cBhvr>
                                        <p:cTn id="121" dur="580">
                                          <p:stCondLst>
                                            <p:cond delay="0"/>
                                          </p:stCondLst>
                                        </p:cTn>
                                        <p:tgtEl>
                                          <p:spTgt spid="3">
                                            <p:txEl>
                                              <p:pRg st="6" end="6"/>
                                            </p:txEl>
                                          </p:spTgt>
                                        </p:tgtEl>
                                      </p:cBhvr>
                                    </p:animEffect>
                                    <p:anim calcmode="lin" valueType="num">
                                      <p:cBhvr>
                                        <p:cTn id="12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3">
                                            <p:txEl>
                                              <p:pRg st="6" end="6"/>
                                            </p:txEl>
                                          </p:spTgt>
                                        </p:tgtEl>
                                      </p:cBhvr>
                                      <p:to x="100000" y="60000"/>
                                    </p:animScale>
                                    <p:animScale>
                                      <p:cBhvr>
                                        <p:cTn id="128" dur="166" decel="50000">
                                          <p:stCondLst>
                                            <p:cond delay="676"/>
                                          </p:stCondLst>
                                        </p:cTn>
                                        <p:tgtEl>
                                          <p:spTgt spid="3">
                                            <p:txEl>
                                              <p:pRg st="6" end="6"/>
                                            </p:txEl>
                                          </p:spTgt>
                                        </p:tgtEl>
                                      </p:cBhvr>
                                      <p:to x="100000" y="100000"/>
                                    </p:animScale>
                                    <p:animScale>
                                      <p:cBhvr>
                                        <p:cTn id="129" dur="26">
                                          <p:stCondLst>
                                            <p:cond delay="1312"/>
                                          </p:stCondLst>
                                        </p:cTn>
                                        <p:tgtEl>
                                          <p:spTgt spid="3">
                                            <p:txEl>
                                              <p:pRg st="6" end="6"/>
                                            </p:txEl>
                                          </p:spTgt>
                                        </p:tgtEl>
                                      </p:cBhvr>
                                      <p:to x="100000" y="80000"/>
                                    </p:animScale>
                                    <p:animScale>
                                      <p:cBhvr>
                                        <p:cTn id="130" dur="166" decel="50000">
                                          <p:stCondLst>
                                            <p:cond delay="1338"/>
                                          </p:stCondLst>
                                        </p:cTn>
                                        <p:tgtEl>
                                          <p:spTgt spid="3">
                                            <p:txEl>
                                              <p:pRg st="6" end="6"/>
                                            </p:txEl>
                                          </p:spTgt>
                                        </p:tgtEl>
                                      </p:cBhvr>
                                      <p:to x="100000" y="100000"/>
                                    </p:animScale>
                                    <p:animScale>
                                      <p:cBhvr>
                                        <p:cTn id="131" dur="26">
                                          <p:stCondLst>
                                            <p:cond delay="1642"/>
                                          </p:stCondLst>
                                        </p:cTn>
                                        <p:tgtEl>
                                          <p:spTgt spid="3">
                                            <p:txEl>
                                              <p:pRg st="6" end="6"/>
                                            </p:txEl>
                                          </p:spTgt>
                                        </p:tgtEl>
                                      </p:cBhvr>
                                      <p:to x="100000" y="90000"/>
                                    </p:animScale>
                                    <p:animScale>
                                      <p:cBhvr>
                                        <p:cTn id="132" dur="166" decel="50000">
                                          <p:stCondLst>
                                            <p:cond delay="1668"/>
                                          </p:stCondLst>
                                        </p:cTn>
                                        <p:tgtEl>
                                          <p:spTgt spid="3">
                                            <p:txEl>
                                              <p:pRg st="6" end="6"/>
                                            </p:txEl>
                                          </p:spTgt>
                                        </p:tgtEl>
                                      </p:cBhvr>
                                      <p:to x="100000" y="100000"/>
                                    </p:animScale>
                                    <p:animScale>
                                      <p:cBhvr>
                                        <p:cTn id="133" dur="26">
                                          <p:stCondLst>
                                            <p:cond delay="1808"/>
                                          </p:stCondLst>
                                        </p:cTn>
                                        <p:tgtEl>
                                          <p:spTgt spid="3">
                                            <p:txEl>
                                              <p:pRg st="6" end="6"/>
                                            </p:txEl>
                                          </p:spTgt>
                                        </p:tgtEl>
                                      </p:cBhvr>
                                      <p:to x="100000" y="95000"/>
                                    </p:animScale>
                                    <p:animScale>
                                      <p:cBhvr>
                                        <p:cTn id="134" dur="166" decel="50000">
                                          <p:stCondLst>
                                            <p:cond delay="1834"/>
                                          </p:stCondLst>
                                        </p:cTn>
                                        <p:tgtEl>
                                          <p:spTgt spid="3">
                                            <p:txEl>
                                              <p:pRg st="6" end="6"/>
                                            </p:txEl>
                                          </p:spTgt>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3">
                                            <p:txEl>
                                              <p:pRg st="7" end="7"/>
                                            </p:txEl>
                                          </p:spTgt>
                                        </p:tgtEl>
                                        <p:attrNameLst>
                                          <p:attrName>style.visibility</p:attrName>
                                        </p:attrNameLst>
                                      </p:cBhvr>
                                      <p:to>
                                        <p:strVal val="visible"/>
                                      </p:to>
                                    </p:set>
                                    <p:animEffect transition="in" filter="wipe(down)">
                                      <p:cBhvr>
                                        <p:cTn id="137" dur="580">
                                          <p:stCondLst>
                                            <p:cond delay="0"/>
                                          </p:stCondLst>
                                        </p:cTn>
                                        <p:tgtEl>
                                          <p:spTgt spid="3">
                                            <p:txEl>
                                              <p:pRg st="7" end="7"/>
                                            </p:txEl>
                                          </p:spTgt>
                                        </p:tgtEl>
                                      </p:cBhvr>
                                    </p:animEffect>
                                    <p:anim calcmode="lin" valueType="num">
                                      <p:cBhvr>
                                        <p:cTn id="13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3" dur="26">
                                          <p:stCondLst>
                                            <p:cond delay="650"/>
                                          </p:stCondLst>
                                        </p:cTn>
                                        <p:tgtEl>
                                          <p:spTgt spid="3">
                                            <p:txEl>
                                              <p:pRg st="7" end="7"/>
                                            </p:txEl>
                                          </p:spTgt>
                                        </p:tgtEl>
                                      </p:cBhvr>
                                      <p:to x="100000" y="60000"/>
                                    </p:animScale>
                                    <p:animScale>
                                      <p:cBhvr>
                                        <p:cTn id="144" dur="166" decel="50000">
                                          <p:stCondLst>
                                            <p:cond delay="676"/>
                                          </p:stCondLst>
                                        </p:cTn>
                                        <p:tgtEl>
                                          <p:spTgt spid="3">
                                            <p:txEl>
                                              <p:pRg st="7" end="7"/>
                                            </p:txEl>
                                          </p:spTgt>
                                        </p:tgtEl>
                                      </p:cBhvr>
                                      <p:to x="100000" y="100000"/>
                                    </p:animScale>
                                    <p:animScale>
                                      <p:cBhvr>
                                        <p:cTn id="145" dur="26">
                                          <p:stCondLst>
                                            <p:cond delay="1312"/>
                                          </p:stCondLst>
                                        </p:cTn>
                                        <p:tgtEl>
                                          <p:spTgt spid="3">
                                            <p:txEl>
                                              <p:pRg st="7" end="7"/>
                                            </p:txEl>
                                          </p:spTgt>
                                        </p:tgtEl>
                                      </p:cBhvr>
                                      <p:to x="100000" y="80000"/>
                                    </p:animScale>
                                    <p:animScale>
                                      <p:cBhvr>
                                        <p:cTn id="146" dur="166" decel="50000">
                                          <p:stCondLst>
                                            <p:cond delay="1338"/>
                                          </p:stCondLst>
                                        </p:cTn>
                                        <p:tgtEl>
                                          <p:spTgt spid="3">
                                            <p:txEl>
                                              <p:pRg st="7" end="7"/>
                                            </p:txEl>
                                          </p:spTgt>
                                        </p:tgtEl>
                                      </p:cBhvr>
                                      <p:to x="100000" y="100000"/>
                                    </p:animScale>
                                    <p:animScale>
                                      <p:cBhvr>
                                        <p:cTn id="147" dur="26">
                                          <p:stCondLst>
                                            <p:cond delay="1642"/>
                                          </p:stCondLst>
                                        </p:cTn>
                                        <p:tgtEl>
                                          <p:spTgt spid="3">
                                            <p:txEl>
                                              <p:pRg st="7" end="7"/>
                                            </p:txEl>
                                          </p:spTgt>
                                        </p:tgtEl>
                                      </p:cBhvr>
                                      <p:to x="100000" y="90000"/>
                                    </p:animScale>
                                    <p:animScale>
                                      <p:cBhvr>
                                        <p:cTn id="148" dur="166" decel="50000">
                                          <p:stCondLst>
                                            <p:cond delay="1668"/>
                                          </p:stCondLst>
                                        </p:cTn>
                                        <p:tgtEl>
                                          <p:spTgt spid="3">
                                            <p:txEl>
                                              <p:pRg st="7" end="7"/>
                                            </p:txEl>
                                          </p:spTgt>
                                        </p:tgtEl>
                                      </p:cBhvr>
                                      <p:to x="100000" y="100000"/>
                                    </p:animScale>
                                    <p:animScale>
                                      <p:cBhvr>
                                        <p:cTn id="149" dur="26">
                                          <p:stCondLst>
                                            <p:cond delay="1808"/>
                                          </p:stCondLst>
                                        </p:cTn>
                                        <p:tgtEl>
                                          <p:spTgt spid="3">
                                            <p:txEl>
                                              <p:pRg st="7" end="7"/>
                                            </p:txEl>
                                          </p:spTgt>
                                        </p:tgtEl>
                                      </p:cBhvr>
                                      <p:to x="100000" y="95000"/>
                                    </p:animScale>
                                    <p:animScale>
                                      <p:cBhvr>
                                        <p:cTn id="150" dur="166" decel="50000">
                                          <p:stCondLst>
                                            <p:cond delay="1834"/>
                                          </p:stCondLst>
                                        </p:cTn>
                                        <p:tgtEl>
                                          <p:spTgt spid="3">
                                            <p:txEl>
                                              <p:pRg st="7" end="7"/>
                                            </p:txEl>
                                          </p:spTgt>
                                        </p:tgtEl>
                                      </p:cBhvr>
                                      <p:to x="100000" y="100000"/>
                                    </p:animScale>
                                  </p:childTnLst>
                                </p:cTn>
                              </p:par>
                              <p:par>
                                <p:cTn id="151" presetID="26" presetClass="entr" presetSubtype="0" fill="hold" nodeType="withEffect">
                                  <p:stCondLst>
                                    <p:cond delay="0"/>
                                  </p:stCondLst>
                                  <p:childTnLst>
                                    <p:set>
                                      <p:cBhvr>
                                        <p:cTn id="152" dur="1" fill="hold">
                                          <p:stCondLst>
                                            <p:cond delay="0"/>
                                          </p:stCondLst>
                                        </p:cTn>
                                        <p:tgtEl>
                                          <p:spTgt spid="3">
                                            <p:txEl>
                                              <p:pRg st="8" end="8"/>
                                            </p:txEl>
                                          </p:spTgt>
                                        </p:tgtEl>
                                        <p:attrNameLst>
                                          <p:attrName>style.visibility</p:attrName>
                                        </p:attrNameLst>
                                      </p:cBhvr>
                                      <p:to>
                                        <p:strVal val="visible"/>
                                      </p:to>
                                    </p:set>
                                    <p:animEffect transition="in" filter="wipe(down)">
                                      <p:cBhvr>
                                        <p:cTn id="153" dur="580">
                                          <p:stCondLst>
                                            <p:cond delay="0"/>
                                          </p:stCondLst>
                                        </p:cTn>
                                        <p:tgtEl>
                                          <p:spTgt spid="3">
                                            <p:txEl>
                                              <p:pRg st="8" end="8"/>
                                            </p:txEl>
                                          </p:spTgt>
                                        </p:tgtEl>
                                      </p:cBhvr>
                                    </p:animEffect>
                                    <p:anim calcmode="lin" valueType="num">
                                      <p:cBhvr>
                                        <p:cTn id="15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9" dur="26">
                                          <p:stCondLst>
                                            <p:cond delay="650"/>
                                          </p:stCondLst>
                                        </p:cTn>
                                        <p:tgtEl>
                                          <p:spTgt spid="3">
                                            <p:txEl>
                                              <p:pRg st="8" end="8"/>
                                            </p:txEl>
                                          </p:spTgt>
                                        </p:tgtEl>
                                      </p:cBhvr>
                                      <p:to x="100000" y="60000"/>
                                    </p:animScale>
                                    <p:animScale>
                                      <p:cBhvr>
                                        <p:cTn id="160" dur="166" decel="50000">
                                          <p:stCondLst>
                                            <p:cond delay="676"/>
                                          </p:stCondLst>
                                        </p:cTn>
                                        <p:tgtEl>
                                          <p:spTgt spid="3">
                                            <p:txEl>
                                              <p:pRg st="8" end="8"/>
                                            </p:txEl>
                                          </p:spTgt>
                                        </p:tgtEl>
                                      </p:cBhvr>
                                      <p:to x="100000" y="100000"/>
                                    </p:animScale>
                                    <p:animScale>
                                      <p:cBhvr>
                                        <p:cTn id="161" dur="26">
                                          <p:stCondLst>
                                            <p:cond delay="1312"/>
                                          </p:stCondLst>
                                        </p:cTn>
                                        <p:tgtEl>
                                          <p:spTgt spid="3">
                                            <p:txEl>
                                              <p:pRg st="8" end="8"/>
                                            </p:txEl>
                                          </p:spTgt>
                                        </p:tgtEl>
                                      </p:cBhvr>
                                      <p:to x="100000" y="80000"/>
                                    </p:animScale>
                                    <p:animScale>
                                      <p:cBhvr>
                                        <p:cTn id="162" dur="166" decel="50000">
                                          <p:stCondLst>
                                            <p:cond delay="1338"/>
                                          </p:stCondLst>
                                        </p:cTn>
                                        <p:tgtEl>
                                          <p:spTgt spid="3">
                                            <p:txEl>
                                              <p:pRg st="8" end="8"/>
                                            </p:txEl>
                                          </p:spTgt>
                                        </p:tgtEl>
                                      </p:cBhvr>
                                      <p:to x="100000" y="100000"/>
                                    </p:animScale>
                                    <p:animScale>
                                      <p:cBhvr>
                                        <p:cTn id="163" dur="26">
                                          <p:stCondLst>
                                            <p:cond delay="1642"/>
                                          </p:stCondLst>
                                        </p:cTn>
                                        <p:tgtEl>
                                          <p:spTgt spid="3">
                                            <p:txEl>
                                              <p:pRg st="8" end="8"/>
                                            </p:txEl>
                                          </p:spTgt>
                                        </p:tgtEl>
                                      </p:cBhvr>
                                      <p:to x="100000" y="90000"/>
                                    </p:animScale>
                                    <p:animScale>
                                      <p:cBhvr>
                                        <p:cTn id="164" dur="166" decel="50000">
                                          <p:stCondLst>
                                            <p:cond delay="1668"/>
                                          </p:stCondLst>
                                        </p:cTn>
                                        <p:tgtEl>
                                          <p:spTgt spid="3">
                                            <p:txEl>
                                              <p:pRg st="8" end="8"/>
                                            </p:txEl>
                                          </p:spTgt>
                                        </p:tgtEl>
                                      </p:cBhvr>
                                      <p:to x="100000" y="100000"/>
                                    </p:animScale>
                                    <p:animScale>
                                      <p:cBhvr>
                                        <p:cTn id="165" dur="26">
                                          <p:stCondLst>
                                            <p:cond delay="1808"/>
                                          </p:stCondLst>
                                        </p:cTn>
                                        <p:tgtEl>
                                          <p:spTgt spid="3">
                                            <p:txEl>
                                              <p:pRg st="8" end="8"/>
                                            </p:txEl>
                                          </p:spTgt>
                                        </p:tgtEl>
                                      </p:cBhvr>
                                      <p:to x="100000" y="95000"/>
                                    </p:animScale>
                                    <p:animScale>
                                      <p:cBhvr>
                                        <p:cTn id="166"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Bookman Old Style" panose="02050604050505020204" pitchFamily="18" charset="0"/>
              </a:rPr>
              <a:t>Co jsem se naučila, očekávání</a:t>
            </a:r>
            <a:endParaRPr lang="cs-CZ" dirty="0">
              <a:latin typeface="Bookman Old Style" panose="02050604050505020204" pitchFamily="18" charset="0"/>
            </a:endParaRPr>
          </a:p>
        </p:txBody>
      </p:sp>
      <p:sp>
        <p:nvSpPr>
          <p:cNvPr id="3" name="Zástupný symbol pro obsah 2"/>
          <p:cNvSpPr>
            <a:spLocks noGrp="1"/>
          </p:cNvSpPr>
          <p:nvPr>
            <p:ph idx="1"/>
          </p:nvPr>
        </p:nvSpPr>
        <p:spPr/>
        <p:txBody>
          <a:bodyPr/>
          <a:lstStyle/>
          <a:p>
            <a:r>
              <a:rPr lang="cs-CZ" dirty="0" smtClean="0"/>
              <a:t>Naučila jsem se pracovat s těstem, dělat různé druhy moučníků, a jsem ráda že jsem si to mohla vyzkoušet a že mám zkušenosti na budoucí obor.</a:t>
            </a:r>
          </a:p>
          <a:p>
            <a:r>
              <a:rPr lang="cs-CZ" dirty="0" smtClean="0"/>
              <a:t>Očekávání: Všechno se povedlo a jsem za to ráda.</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918" y="3772496"/>
            <a:ext cx="1891027" cy="2815986"/>
          </a:xfrm>
          <a:prstGeom prst="rect">
            <a:avLst/>
          </a:prstGeom>
          <a:ln>
            <a:noFill/>
          </a:ln>
          <a:effectLst>
            <a:softEdge rad="112500"/>
          </a:effectLst>
        </p:spPr>
      </p:pic>
    </p:spTree>
    <p:extLst>
      <p:ext uri="{BB962C8B-B14F-4D97-AF65-F5344CB8AC3E}">
        <p14:creationId xmlns:p14="http://schemas.microsoft.com/office/powerpoint/2010/main" val="26979086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5400" dirty="0" smtClean="0"/>
              <a:t>Můj budoucí obor</a:t>
            </a:r>
            <a:endParaRPr lang="cs-CZ" sz="5400" dirty="0"/>
          </a:p>
        </p:txBody>
      </p:sp>
      <p:sp>
        <p:nvSpPr>
          <p:cNvPr id="3" name="Zástupný symbol pro obsah 2"/>
          <p:cNvSpPr>
            <a:spLocks noGrp="1"/>
          </p:cNvSpPr>
          <p:nvPr>
            <p:ph idx="1"/>
          </p:nvPr>
        </p:nvSpPr>
        <p:spPr/>
        <p:txBody>
          <a:bodyPr/>
          <a:lstStyle/>
          <a:p>
            <a:r>
              <a:rPr lang="cs-CZ" dirty="0" smtClean="0"/>
              <a:t>Až vystuduji obor cukrář chtěla bych mít svoji cukrárnu. Chtěla bych tam péct dorty a mít hodně zákazníků</a:t>
            </a:r>
            <a:endParaRPr lang="cs-CZ" dirty="0"/>
          </a:p>
        </p:txBody>
      </p:sp>
    </p:spTree>
    <p:extLst>
      <p:ext uri="{BB962C8B-B14F-4D97-AF65-F5344CB8AC3E}">
        <p14:creationId xmlns:p14="http://schemas.microsoft.com/office/powerpoint/2010/main" val="1639243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800" dirty="0" smtClean="0"/>
              <a:t>poděkování</a:t>
            </a:r>
            <a:endParaRPr lang="cs-CZ" sz="4800" dirty="0"/>
          </a:p>
        </p:txBody>
      </p:sp>
      <p:sp>
        <p:nvSpPr>
          <p:cNvPr id="3" name="Zástupný symbol pro obsah 2"/>
          <p:cNvSpPr>
            <a:spLocks noGrp="1"/>
          </p:cNvSpPr>
          <p:nvPr>
            <p:ph idx="1"/>
          </p:nvPr>
        </p:nvSpPr>
        <p:spPr>
          <a:xfrm>
            <a:off x="1141413" y="2893431"/>
            <a:ext cx="9905999" cy="3541714"/>
          </a:xfrm>
        </p:spPr>
        <p:txBody>
          <a:bodyPr/>
          <a:lstStyle/>
          <a:p>
            <a:r>
              <a:rPr lang="cs-CZ" dirty="0" smtClean="0"/>
              <a:t>Chtěla bych poděkovat paní ředitelce za pomoc s mojí závěrečnou prací. Také bych chtěla poděkovat panu učiteli Hejtmanovi také za pomoc z mojí prezentací. A paní učitelce Křížové za opravení gramatických chyb.</a:t>
            </a:r>
            <a:endParaRPr lang="cs-CZ" dirty="0"/>
          </a:p>
        </p:txBody>
      </p:sp>
    </p:spTree>
    <p:extLst>
      <p:ext uri="{BB962C8B-B14F-4D97-AF65-F5344CB8AC3E}">
        <p14:creationId xmlns:p14="http://schemas.microsoft.com/office/powerpoint/2010/main" val="2561726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6866" y="0"/>
            <a:ext cx="9905998" cy="1478570"/>
          </a:xfrm>
        </p:spPr>
        <p:txBody>
          <a:bodyPr>
            <a:normAutofit/>
          </a:bodyPr>
          <a:lstStyle/>
          <a:p>
            <a:pPr algn="ctr"/>
            <a:r>
              <a:rPr lang="cs-CZ" sz="5400" dirty="0" smtClean="0">
                <a:latin typeface="Bookman Old Style" panose="02050604050505020204" pitchFamily="18" charset="0"/>
              </a:rPr>
              <a:t>Závěr</a:t>
            </a:r>
            <a:endParaRPr lang="cs-CZ" sz="5400" dirty="0">
              <a:latin typeface="Bookman Old Style" panose="02050604050505020204" pitchFamily="18" charset="0"/>
            </a:endParaRPr>
          </a:p>
        </p:txBody>
      </p:sp>
      <p:sp>
        <p:nvSpPr>
          <p:cNvPr id="3" name="Zástupný symbol pro obsah 2"/>
          <p:cNvSpPr>
            <a:spLocks noGrp="1"/>
          </p:cNvSpPr>
          <p:nvPr>
            <p:ph idx="1"/>
          </p:nvPr>
        </p:nvSpPr>
        <p:spPr/>
        <p:txBody>
          <a:bodyPr/>
          <a:lstStyle/>
          <a:p>
            <a:r>
              <a:rPr lang="cs-CZ" dirty="0" smtClean="0"/>
              <a:t>Děkuji za pozornost a doufám, že se vám moje prezentace líbila</a:t>
            </a:r>
          </a:p>
          <a:p>
            <a:pPr marL="0" indent="0">
              <a:buNone/>
            </a:pPr>
            <a:r>
              <a:rPr lang="cs-CZ" dirty="0">
                <a:solidFill>
                  <a:schemeClr val="bg1"/>
                </a:solidFill>
              </a:rPr>
              <a:t>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077" y="3594442"/>
            <a:ext cx="3570667" cy="2428579"/>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74650" y="748941"/>
            <a:ext cx="10036786" cy="5188219"/>
          </a:xfrm>
        </p:spPr>
        <p:txBody>
          <a:bodyPr>
            <a:noAutofit/>
          </a:bodyPr>
          <a:lstStyle/>
          <a:p>
            <a:r>
              <a:rPr lang="cs-CZ" sz="1800" b="1" dirty="0" smtClean="0"/>
              <a:t>Prohlášení</a:t>
            </a:r>
          </a:p>
          <a:p>
            <a:pPr marL="0" indent="0">
              <a:buNone/>
            </a:pPr>
            <a:r>
              <a:rPr lang="cs-CZ" sz="2000" dirty="0" smtClean="0"/>
              <a:t>Prohlašuji, že jsem závěrečnou práci zpracovala samostatně za pomoci literatury a ostatních zdrojů v ní uvedených</a:t>
            </a:r>
          </a:p>
          <a:p>
            <a:pPr marL="0" indent="0">
              <a:buNone/>
            </a:pPr>
            <a:endParaRPr lang="cs-CZ" sz="2000" dirty="0" smtClean="0"/>
          </a:p>
          <a:p>
            <a:r>
              <a:rPr lang="cs-CZ" sz="2000" b="1" dirty="0" smtClean="0"/>
              <a:t>Anotace</a:t>
            </a:r>
          </a:p>
          <a:p>
            <a:pPr marL="0" indent="0">
              <a:buNone/>
            </a:pPr>
            <a:r>
              <a:rPr lang="cs-CZ" sz="2000" dirty="0" smtClean="0"/>
              <a:t>Jmenuji se Marie Vavřičková. Bydlím ve vsi Lštění. Je mi 14 let.  Tuto závěrečnou práci jsem si vybrala protože půjdu studovat tento obor.</a:t>
            </a:r>
          </a:p>
          <a:p>
            <a:pPr marL="0" indent="0">
              <a:buNone/>
            </a:pPr>
            <a:endParaRPr lang="cs-CZ" sz="2000" dirty="0"/>
          </a:p>
          <a:p>
            <a:pPr marL="0" indent="0">
              <a:buNone/>
            </a:pPr>
            <a:endParaRPr lang="cs-CZ" sz="2000" dirty="0" smtClean="0"/>
          </a:p>
          <a:p>
            <a:pPr marL="0" indent="0">
              <a:buNone/>
            </a:pPr>
            <a:r>
              <a:rPr lang="cs-CZ" sz="2000" dirty="0" smtClean="0"/>
              <a:t>My name is Marie Vavřičková. I´m 14 yers old. I live in Lštění. </a:t>
            </a:r>
            <a:r>
              <a:rPr lang="en-US" sz="2000" dirty="0"/>
              <a:t>This final work I chose because I'm going to study this field</a:t>
            </a:r>
            <a:r>
              <a:rPr lang="en-US" sz="2000" dirty="0" smtClean="0"/>
              <a:t>.</a:t>
            </a:r>
            <a:endParaRPr lang="cs-CZ" sz="2000" dirty="0" smtClean="0"/>
          </a:p>
          <a:p>
            <a:r>
              <a:rPr lang="cs-CZ" b="1" dirty="0" smtClean="0"/>
              <a:t>Motto</a:t>
            </a:r>
          </a:p>
          <a:p>
            <a:pPr marL="0" indent="0">
              <a:buNone/>
            </a:pPr>
            <a:r>
              <a:rPr lang="cs-CZ" dirty="0" smtClean="0"/>
              <a:t>    Každý někdy dostane chuť na něco jiného a chutného třeba na moučník  </a:t>
            </a:r>
          </a:p>
        </p:txBody>
      </p:sp>
    </p:spTree>
    <p:extLst>
      <p:ext uri="{BB962C8B-B14F-4D97-AF65-F5344CB8AC3E}">
        <p14:creationId xmlns:p14="http://schemas.microsoft.com/office/powerpoint/2010/main" val="26073106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580">
                                          <p:stCondLst>
                                            <p:cond delay="0"/>
                                          </p:stCondLst>
                                        </p:cTn>
                                        <p:tgtEl>
                                          <p:spTgt spid="3">
                                            <p:txEl>
                                              <p:pRg st="3" end="3"/>
                                            </p:txEl>
                                          </p:spTgt>
                                        </p:tgtEl>
                                      </p:cBhvr>
                                    </p:animEffect>
                                    <p:anim calcmode="lin" valueType="num">
                                      <p:cBhvr>
                                        <p:cTn id="4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3" end="3"/>
                                            </p:txEl>
                                          </p:spTgt>
                                        </p:tgtEl>
                                      </p:cBhvr>
                                      <p:to x="100000" y="60000"/>
                                    </p:animScale>
                                    <p:animScale>
                                      <p:cBhvr>
                                        <p:cTn id="48" dur="166" decel="50000">
                                          <p:stCondLst>
                                            <p:cond delay="676"/>
                                          </p:stCondLst>
                                        </p:cTn>
                                        <p:tgtEl>
                                          <p:spTgt spid="3">
                                            <p:txEl>
                                              <p:pRg st="3" end="3"/>
                                            </p:txEl>
                                          </p:spTgt>
                                        </p:tgtEl>
                                      </p:cBhvr>
                                      <p:to x="100000" y="100000"/>
                                    </p:animScale>
                                    <p:animScale>
                                      <p:cBhvr>
                                        <p:cTn id="49" dur="26">
                                          <p:stCondLst>
                                            <p:cond delay="1312"/>
                                          </p:stCondLst>
                                        </p:cTn>
                                        <p:tgtEl>
                                          <p:spTgt spid="3">
                                            <p:txEl>
                                              <p:pRg st="3" end="3"/>
                                            </p:txEl>
                                          </p:spTgt>
                                        </p:tgtEl>
                                      </p:cBhvr>
                                      <p:to x="100000" y="80000"/>
                                    </p:animScale>
                                    <p:animScale>
                                      <p:cBhvr>
                                        <p:cTn id="50" dur="166" decel="50000">
                                          <p:stCondLst>
                                            <p:cond delay="1338"/>
                                          </p:stCondLst>
                                        </p:cTn>
                                        <p:tgtEl>
                                          <p:spTgt spid="3">
                                            <p:txEl>
                                              <p:pRg st="3" end="3"/>
                                            </p:txEl>
                                          </p:spTgt>
                                        </p:tgtEl>
                                      </p:cBhvr>
                                      <p:to x="100000" y="100000"/>
                                    </p:animScale>
                                    <p:animScale>
                                      <p:cBhvr>
                                        <p:cTn id="51" dur="26">
                                          <p:stCondLst>
                                            <p:cond delay="1642"/>
                                          </p:stCondLst>
                                        </p:cTn>
                                        <p:tgtEl>
                                          <p:spTgt spid="3">
                                            <p:txEl>
                                              <p:pRg st="3" end="3"/>
                                            </p:txEl>
                                          </p:spTgt>
                                        </p:tgtEl>
                                      </p:cBhvr>
                                      <p:to x="100000" y="90000"/>
                                    </p:animScale>
                                    <p:animScale>
                                      <p:cBhvr>
                                        <p:cTn id="52" dur="166" decel="50000">
                                          <p:stCondLst>
                                            <p:cond delay="1668"/>
                                          </p:stCondLst>
                                        </p:cTn>
                                        <p:tgtEl>
                                          <p:spTgt spid="3">
                                            <p:txEl>
                                              <p:pRg st="3" end="3"/>
                                            </p:txEl>
                                          </p:spTgt>
                                        </p:tgtEl>
                                      </p:cBhvr>
                                      <p:to x="100000" y="100000"/>
                                    </p:animScale>
                                    <p:animScale>
                                      <p:cBhvr>
                                        <p:cTn id="53" dur="26">
                                          <p:stCondLst>
                                            <p:cond delay="1808"/>
                                          </p:stCondLst>
                                        </p:cTn>
                                        <p:tgtEl>
                                          <p:spTgt spid="3">
                                            <p:txEl>
                                              <p:pRg st="3" end="3"/>
                                            </p:txEl>
                                          </p:spTgt>
                                        </p:tgtEl>
                                      </p:cBhvr>
                                      <p:to x="100000" y="95000"/>
                                    </p:animScale>
                                    <p:animScale>
                                      <p:cBhvr>
                                        <p:cTn id="54" dur="166" decel="50000">
                                          <p:stCondLst>
                                            <p:cond delay="1834"/>
                                          </p:stCondLst>
                                        </p:cTn>
                                        <p:tgtEl>
                                          <p:spTgt spid="3">
                                            <p:txEl>
                                              <p:pRg st="3" end="3"/>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wipe(down)">
                                      <p:cBhvr>
                                        <p:cTn id="57" dur="580">
                                          <p:stCondLst>
                                            <p:cond delay="0"/>
                                          </p:stCondLst>
                                        </p:cTn>
                                        <p:tgtEl>
                                          <p:spTgt spid="3">
                                            <p:txEl>
                                              <p:pRg st="4" end="4"/>
                                            </p:txEl>
                                          </p:spTgt>
                                        </p:tgtEl>
                                      </p:cBhvr>
                                    </p:animEffect>
                                    <p:anim calcmode="lin" valueType="num">
                                      <p:cBhvr>
                                        <p:cTn id="5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4" end="4"/>
                                            </p:txEl>
                                          </p:spTgt>
                                        </p:tgtEl>
                                      </p:cBhvr>
                                      <p:to x="100000" y="60000"/>
                                    </p:animScale>
                                    <p:animScale>
                                      <p:cBhvr>
                                        <p:cTn id="64" dur="166" decel="50000">
                                          <p:stCondLst>
                                            <p:cond delay="676"/>
                                          </p:stCondLst>
                                        </p:cTn>
                                        <p:tgtEl>
                                          <p:spTgt spid="3">
                                            <p:txEl>
                                              <p:pRg st="4" end="4"/>
                                            </p:txEl>
                                          </p:spTgt>
                                        </p:tgtEl>
                                      </p:cBhvr>
                                      <p:to x="100000" y="100000"/>
                                    </p:animScale>
                                    <p:animScale>
                                      <p:cBhvr>
                                        <p:cTn id="65" dur="26">
                                          <p:stCondLst>
                                            <p:cond delay="1312"/>
                                          </p:stCondLst>
                                        </p:cTn>
                                        <p:tgtEl>
                                          <p:spTgt spid="3">
                                            <p:txEl>
                                              <p:pRg st="4" end="4"/>
                                            </p:txEl>
                                          </p:spTgt>
                                        </p:tgtEl>
                                      </p:cBhvr>
                                      <p:to x="100000" y="80000"/>
                                    </p:animScale>
                                    <p:animScale>
                                      <p:cBhvr>
                                        <p:cTn id="66" dur="166" decel="50000">
                                          <p:stCondLst>
                                            <p:cond delay="1338"/>
                                          </p:stCondLst>
                                        </p:cTn>
                                        <p:tgtEl>
                                          <p:spTgt spid="3">
                                            <p:txEl>
                                              <p:pRg st="4" end="4"/>
                                            </p:txEl>
                                          </p:spTgt>
                                        </p:tgtEl>
                                      </p:cBhvr>
                                      <p:to x="100000" y="100000"/>
                                    </p:animScale>
                                    <p:animScale>
                                      <p:cBhvr>
                                        <p:cTn id="67" dur="26">
                                          <p:stCondLst>
                                            <p:cond delay="1642"/>
                                          </p:stCondLst>
                                        </p:cTn>
                                        <p:tgtEl>
                                          <p:spTgt spid="3">
                                            <p:txEl>
                                              <p:pRg st="4" end="4"/>
                                            </p:txEl>
                                          </p:spTgt>
                                        </p:tgtEl>
                                      </p:cBhvr>
                                      <p:to x="100000" y="90000"/>
                                    </p:animScale>
                                    <p:animScale>
                                      <p:cBhvr>
                                        <p:cTn id="68" dur="166" decel="50000">
                                          <p:stCondLst>
                                            <p:cond delay="1668"/>
                                          </p:stCondLst>
                                        </p:cTn>
                                        <p:tgtEl>
                                          <p:spTgt spid="3">
                                            <p:txEl>
                                              <p:pRg st="4" end="4"/>
                                            </p:txEl>
                                          </p:spTgt>
                                        </p:tgtEl>
                                      </p:cBhvr>
                                      <p:to x="100000" y="100000"/>
                                    </p:animScale>
                                    <p:animScale>
                                      <p:cBhvr>
                                        <p:cTn id="69" dur="26">
                                          <p:stCondLst>
                                            <p:cond delay="1808"/>
                                          </p:stCondLst>
                                        </p:cTn>
                                        <p:tgtEl>
                                          <p:spTgt spid="3">
                                            <p:txEl>
                                              <p:pRg st="4" end="4"/>
                                            </p:txEl>
                                          </p:spTgt>
                                        </p:tgtEl>
                                      </p:cBhvr>
                                      <p:to x="100000" y="95000"/>
                                    </p:animScale>
                                    <p:animScale>
                                      <p:cBhvr>
                                        <p:cTn id="70" dur="166" decel="50000">
                                          <p:stCondLst>
                                            <p:cond delay="1834"/>
                                          </p:stCondLst>
                                        </p:cTn>
                                        <p:tgtEl>
                                          <p:spTgt spid="3">
                                            <p:txEl>
                                              <p:pRg st="4" end="4"/>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wipe(down)">
                                      <p:cBhvr>
                                        <p:cTn id="75" dur="580">
                                          <p:stCondLst>
                                            <p:cond delay="0"/>
                                          </p:stCondLst>
                                        </p:cTn>
                                        <p:tgtEl>
                                          <p:spTgt spid="3">
                                            <p:txEl>
                                              <p:pRg st="7" end="7"/>
                                            </p:txEl>
                                          </p:spTgt>
                                        </p:tgtEl>
                                      </p:cBhvr>
                                    </p:animEffect>
                                    <p:anim calcmode="lin" valueType="num">
                                      <p:cBhvr>
                                        <p:cTn id="7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7" end="7"/>
                                            </p:txEl>
                                          </p:spTgt>
                                        </p:tgtEl>
                                      </p:cBhvr>
                                      <p:to x="100000" y="60000"/>
                                    </p:animScale>
                                    <p:animScale>
                                      <p:cBhvr>
                                        <p:cTn id="82" dur="166" decel="50000">
                                          <p:stCondLst>
                                            <p:cond delay="676"/>
                                          </p:stCondLst>
                                        </p:cTn>
                                        <p:tgtEl>
                                          <p:spTgt spid="3">
                                            <p:txEl>
                                              <p:pRg st="7" end="7"/>
                                            </p:txEl>
                                          </p:spTgt>
                                        </p:tgtEl>
                                      </p:cBhvr>
                                      <p:to x="100000" y="100000"/>
                                    </p:animScale>
                                    <p:animScale>
                                      <p:cBhvr>
                                        <p:cTn id="83" dur="26">
                                          <p:stCondLst>
                                            <p:cond delay="1312"/>
                                          </p:stCondLst>
                                        </p:cTn>
                                        <p:tgtEl>
                                          <p:spTgt spid="3">
                                            <p:txEl>
                                              <p:pRg st="7" end="7"/>
                                            </p:txEl>
                                          </p:spTgt>
                                        </p:tgtEl>
                                      </p:cBhvr>
                                      <p:to x="100000" y="80000"/>
                                    </p:animScale>
                                    <p:animScale>
                                      <p:cBhvr>
                                        <p:cTn id="84" dur="166" decel="50000">
                                          <p:stCondLst>
                                            <p:cond delay="1338"/>
                                          </p:stCondLst>
                                        </p:cTn>
                                        <p:tgtEl>
                                          <p:spTgt spid="3">
                                            <p:txEl>
                                              <p:pRg st="7" end="7"/>
                                            </p:txEl>
                                          </p:spTgt>
                                        </p:tgtEl>
                                      </p:cBhvr>
                                      <p:to x="100000" y="100000"/>
                                    </p:animScale>
                                    <p:animScale>
                                      <p:cBhvr>
                                        <p:cTn id="85" dur="26">
                                          <p:stCondLst>
                                            <p:cond delay="1642"/>
                                          </p:stCondLst>
                                        </p:cTn>
                                        <p:tgtEl>
                                          <p:spTgt spid="3">
                                            <p:txEl>
                                              <p:pRg st="7" end="7"/>
                                            </p:txEl>
                                          </p:spTgt>
                                        </p:tgtEl>
                                      </p:cBhvr>
                                      <p:to x="100000" y="90000"/>
                                    </p:animScale>
                                    <p:animScale>
                                      <p:cBhvr>
                                        <p:cTn id="86" dur="166" decel="50000">
                                          <p:stCondLst>
                                            <p:cond delay="1668"/>
                                          </p:stCondLst>
                                        </p:cTn>
                                        <p:tgtEl>
                                          <p:spTgt spid="3">
                                            <p:txEl>
                                              <p:pRg st="7" end="7"/>
                                            </p:txEl>
                                          </p:spTgt>
                                        </p:tgtEl>
                                      </p:cBhvr>
                                      <p:to x="100000" y="100000"/>
                                    </p:animScale>
                                    <p:animScale>
                                      <p:cBhvr>
                                        <p:cTn id="87" dur="26">
                                          <p:stCondLst>
                                            <p:cond delay="1808"/>
                                          </p:stCondLst>
                                        </p:cTn>
                                        <p:tgtEl>
                                          <p:spTgt spid="3">
                                            <p:txEl>
                                              <p:pRg st="7" end="7"/>
                                            </p:txEl>
                                          </p:spTgt>
                                        </p:tgtEl>
                                      </p:cBhvr>
                                      <p:to x="100000" y="95000"/>
                                    </p:animScale>
                                    <p:animScale>
                                      <p:cBhvr>
                                        <p:cTn id="88" dur="166" decel="50000">
                                          <p:stCondLst>
                                            <p:cond delay="1834"/>
                                          </p:stCondLst>
                                        </p:cTn>
                                        <p:tgtEl>
                                          <p:spTgt spid="3">
                                            <p:txEl>
                                              <p:pRg st="7" end="7"/>
                                            </p:tx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3">
                                            <p:txEl>
                                              <p:pRg st="8" end="8"/>
                                            </p:txEl>
                                          </p:spTgt>
                                        </p:tgtEl>
                                        <p:attrNameLst>
                                          <p:attrName>style.visibility</p:attrName>
                                        </p:attrNameLst>
                                      </p:cBhvr>
                                      <p:to>
                                        <p:strVal val="visible"/>
                                      </p:to>
                                    </p:set>
                                    <p:animEffect transition="in" filter="wipe(down)">
                                      <p:cBhvr>
                                        <p:cTn id="93" dur="580">
                                          <p:stCondLst>
                                            <p:cond delay="0"/>
                                          </p:stCondLst>
                                        </p:cTn>
                                        <p:tgtEl>
                                          <p:spTgt spid="3">
                                            <p:txEl>
                                              <p:pRg st="8" end="8"/>
                                            </p:txEl>
                                          </p:spTgt>
                                        </p:tgtEl>
                                      </p:cBhvr>
                                    </p:animEffect>
                                    <p:anim calcmode="lin" valueType="num">
                                      <p:cBhvr>
                                        <p:cTn id="9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xEl>
                                              <p:pRg st="8" end="8"/>
                                            </p:txEl>
                                          </p:spTgt>
                                        </p:tgtEl>
                                      </p:cBhvr>
                                      <p:to x="100000" y="60000"/>
                                    </p:animScale>
                                    <p:animScale>
                                      <p:cBhvr>
                                        <p:cTn id="100" dur="166" decel="50000">
                                          <p:stCondLst>
                                            <p:cond delay="676"/>
                                          </p:stCondLst>
                                        </p:cTn>
                                        <p:tgtEl>
                                          <p:spTgt spid="3">
                                            <p:txEl>
                                              <p:pRg st="8" end="8"/>
                                            </p:txEl>
                                          </p:spTgt>
                                        </p:tgtEl>
                                      </p:cBhvr>
                                      <p:to x="100000" y="100000"/>
                                    </p:animScale>
                                    <p:animScale>
                                      <p:cBhvr>
                                        <p:cTn id="101" dur="26">
                                          <p:stCondLst>
                                            <p:cond delay="1312"/>
                                          </p:stCondLst>
                                        </p:cTn>
                                        <p:tgtEl>
                                          <p:spTgt spid="3">
                                            <p:txEl>
                                              <p:pRg st="8" end="8"/>
                                            </p:txEl>
                                          </p:spTgt>
                                        </p:tgtEl>
                                      </p:cBhvr>
                                      <p:to x="100000" y="80000"/>
                                    </p:animScale>
                                    <p:animScale>
                                      <p:cBhvr>
                                        <p:cTn id="102" dur="166" decel="50000">
                                          <p:stCondLst>
                                            <p:cond delay="1338"/>
                                          </p:stCondLst>
                                        </p:cTn>
                                        <p:tgtEl>
                                          <p:spTgt spid="3">
                                            <p:txEl>
                                              <p:pRg st="8" end="8"/>
                                            </p:txEl>
                                          </p:spTgt>
                                        </p:tgtEl>
                                      </p:cBhvr>
                                      <p:to x="100000" y="100000"/>
                                    </p:animScale>
                                    <p:animScale>
                                      <p:cBhvr>
                                        <p:cTn id="103" dur="26">
                                          <p:stCondLst>
                                            <p:cond delay="1642"/>
                                          </p:stCondLst>
                                        </p:cTn>
                                        <p:tgtEl>
                                          <p:spTgt spid="3">
                                            <p:txEl>
                                              <p:pRg st="8" end="8"/>
                                            </p:txEl>
                                          </p:spTgt>
                                        </p:tgtEl>
                                      </p:cBhvr>
                                      <p:to x="100000" y="90000"/>
                                    </p:animScale>
                                    <p:animScale>
                                      <p:cBhvr>
                                        <p:cTn id="104" dur="166" decel="50000">
                                          <p:stCondLst>
                                            <p:cond delay="1668"/>
                                          </p:stCondLst>
                                        </p:cTn>
                                        <p:tgtEl>
                                          <p:spTgt spid="3">
                                            <p:txEl>
                                              <p:pRg st="8" end="8"/>
                                            </p:txEl>
                                          </p:spTgt>
                                        </p:tgtEl>
                                      </p:cBhvr>
                                      <p:to x="100000" y="100000"/>
                                    </p:animScale>
                                    <p:animScale>
                                      <p:cBhvr>
                                        <p:cTn id="105" dur="26">
                                          <p:stCondLst>
                                            <p:cond delay="1808"/>
                                          </p:stCondLst>
                                        </p:cTn>
                                        <p:tgtEl>
                                          <p:spTgt spid="3">
                                            <p:txEl>
                                              <p:pRg st="8" end="8"/>
                                            </p:txEl>
                                          </p:spTgt>
                                        </p:tgtEl>
                                      </p:cBhvr>
                                      <p:to x="100000" y="95000"/>
                                    </p:animScale>
                                    <p:animScale>
                                      <p:cBhvr>
                                        <p:cTn id="106" dur="166" decel="50000">
                                          <p:stCondLst>
                                            <p:cond delay="1834"/>
                                          </p:stCondLst>
                                        </p:cTn>
                                        <p:tgtEl>
                                          <p:spTgt spid="3">
                                            <p:txEl>
                                              <p:pRg st="8" end="8"/>
                                            </p:txEl>
                                          </p:spTgt>
                                        </p:tgtEl>
                                      </p:cBhvr>
                                      <p:to x="100000" y="100000"/>
                                    </p:animScale>
                                  </p:childTnLst>
                                </p:cTn>
                              </p:par>
                              <p:par>
                                <p:cTn id="107" presetID="26" presetClass="entr" presetSubtype="0" fill="hold" nodeType="withEffect">
                                  <p:stCondLst>
                                    <p:cond delay="0"/>
                                  </p:stCondLst>
                                  <p:childTnLst>
                                    <p:set>
                                      <p:cBhvr>
                                        <p:cTn id="108" dur="1" fill="hold">
                                          <p:stCondLst>
                                            <p:cond delay="0"/>
                                          </p:stCondLst>
                                        </p:cTn>
                                        <p:tgtEl>
                                          <p:spTgt spid="3">
                                            <p:txEl>
                                              <p:pRg st="9" end="9"/>
                                            </p:txEl>
                                          </p:spTgt>
                                        </p:tgtEl>
                                        <p:attrNameLst>
                                          <p:attrName>style.visibility</p:attrName>
                                        </p:attrNameLst>
                                      </p:cBhvr>
                                      <p:to>
                                        <p:strVal val="visible"/>
                                      </p:to>
                                    </p:set>
                                    <p:animEffect transition="in" filter="wipe(down)">
                                      <p:cBhvr>
                                        <p:cTn id="109" dur="580">
                                          <p:stCondLst>
                                            <p:cond delay="0"/>
                                          </p:stCondLst>
                                        </p:cTn>
                                        <p:tgtEl>
                                          <p:spTgt spid="3">
                                            <p:txEl>
                                              <p:pRg st="9" end="9"/>
                                            </p:txEl>
                                          </p:spTgt>
                                        </p:tgtEl>
                                      </p:cBhvr>
                                    </p:animEffect>
                                    <p:anim calcmode="lin" valueType="num">
                                      <p:cBhvr>
                                        <p:cTn id="11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9" end="9"/>
                                            </p:txEl>
                                          </p:spTgt>
                                        </p:tgtEl>
                                      </p:cBhvr>
                                      <p:to x="100000" y="60000"/>
                                    </p:animScale>
                                    <p:animScale>
                                      <p:cBhvr>
                                        <p:cTn id="116" dur="166" decel="50000">
                                          <p:stCondLst>
                                            <p:cond delay="676"/>
                                          </p:stCondLst>
                                        </p:cTn>
                                        <p:tgtEl>
                                          <p:spTgt spid="3">
                                            <p:txEl>
                                              <p:pRg st="9" end="9"/>
                                            </p:txEl>
                                          </p:spTgt>
                                        </p:tgtEl>
                                      </p:cBhvr>
                                      <p:to x="100000" y="100000"/>
                                    </p:animScale>
                                    <p:animScale>
                                      <p:cBhvr>
                                        <p:cTn id="117" dur="26">
                                          <p:stCondLst>
                                            <p:cond delay="1312"/>
                                          </p:stCondLst>
                                        </p:cTn>
                                        <p:tgtEl>
                                          <p:spTgt spid="3">
                                            <p:txEl>
                                              <p:pRg st="9" end="9"/>
                                            </p:txEl>
                                          </p:spTgt>
                                        </p:tgtEl>
                                      </p:cBhvr>
                                      <p:to x="100000" y="80000"/>
                                    </p:animScale>
                                    <p:animScale>
                                      <p:cBhvr>
                                        <p:cTn id="118" dur="166" decel="50000">
                                          <p:stCondLst>
                                            <p:cond delay="1338"/>
                                          </p:stCondLst>
                                        </p:cTn>
                                        <p:tgtEl>
                                          <p:spTgt spid="3">
                                            <p:txEl>
                                              <p:pRg st="9" end="9"/>
                                            </p:txEl>
                                          </p:spTgt>
                                        </p:tgtEl>
                                      </p:cBhvr>
                                      <p:to x="100000" y="100000"/>
                                    </p:animScale>
                                    <p:animScale>
                                      <p:cBhvr>
                                        <p:cTn id="119" dur="26">
                                          <p:stCondLst>
                                            <p:cond delay="1642"/>
                                          </p:stCondLst>
                                        </p:cTn>
                                        <p:tgtEl>
                                          <p:spTgt spid="3">
                                            <p:txEl>
                                              <p:pRg st="9" end="9"/>
                                            </p:txEl>
                                          </p:spTgt>
                                        </p:tgtEl>
                                      </p:cBhvr>
                                      <p:to x="100000" y="90000"/>
                                    </p:animScale>
                                    <p:animScale>
                                      <p:cBhvr>
                                        <p:cTn id="120" dur="166" decel="50000">
                                          <p:stCondLst>
                                            <p:cond delay="1668"/>
                                          </p:stCondLst>
                                        </p:cTn>
                                        <p:tgtEl>
                                          <p:spTgt spid="3">
                                            <p:txEl>
                                              <p:pRg st="9" end="9"/>
                                            </p:txEl>
                                          </p:spTgt>
                                        </p:tgtEl>
                                      </p:cBhvr>
                                      <p:to x="100000" y="100000"/>
                                    </p:animScale>
                                    <p:animScale>
                                      <p:cBhvr>
                                        <p:cTn id="121" dur="26">
                                          <p:stCondLst>
                                            <p:cond delay="1808"/>
                                          </p:stCondLst>
                                        </p:cTn>
                                        <p:tgtEl>
                                          <p:spTgt spid="3">
                                            <p:txEl>
                                              <p:pRg st="9" end="9"/>
                                            </p:txEl>
                                          </p:spTgt>
                                        </p:tgtEl>
                                      </p:cBhvr>
                                      <p:to x="100000" y="95000"/>
                                    </p:animScale>
                                    <p:animScale>
                                      <p:cBhvr>
                                        <p:cTn id="122"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2" y="597912"/>
            <a:ext cx="8534400" cy="1507067"/>
          </a:xfrm>
        </p:spPr>
        <p:txBody>
          <a:bodyPr>
            <a:normAutofit/>
          </a:bodyPr>
          <a:lstStyle/>
          <a:p>
            <a:r>
              <a:rPr lang="cs-CZ" sz="6600" dirty="0" smtClean="0">
                <a:latin typeface="Bookman Old Style" panose="02050604050505020204" pitchFamily="18" charset="0"/>
                <a:ea typeface="Batang" pitchFamily="18" charset="-127"/>
              </a:rPr>
              <a:t>Obsah</a:t>
            </a:r>
            <a:endParaRPr lang="cs-CZ" sz="6600" dirty="0">
              <a:latin typeface="Bookman Old Style" panose="02050604050505020204" pitchFamily="18" charset="0"/>
              <a:ea typeface="Batang" pitchFamily="18" charset="-127"/>
            </a:endParaRPr>
          </a:p>
        </p:txBody>
      </p:sp>
      <p:sp>
        <p:nvSpPr>
          <p:cNvPr id="3" name="Zástupný symbol pro obsah 2"/>
          <p:cNvSpPr>
            <a:spLocks noGrp="1"/>
          </p:cNvSpPr>
          <p:nvPr>
            <p:ph idx="1"/>
          </p:nvPr>
        </p:nvSpPr>
        <p:spPr>
          <a:xfrm>
            <a:off x="762004" y="2749639"/>
            <a:ext cx="9601196" cy="3589869"/>
          </a:xfrm>
        </p:spPr>
        <p:txBody>
          <a:bodyPr>
            <a:normAutofit fontScale="92500" lnSpcReduction="10000"/>
          </a:bodyPr>
          <a:lstStyle/>
          <a:p>
            <a:r>
              <a:rPr lang="cs-CZ" dirty="0" smtClean="0"/>
              <a:t>1) Úvod:  studijní obor</a:t>
            </a:r>
          </a:p>
          <a:p>
            <a:r>
              <a:rPr lang="cs-CZ" dirty="0" smtClean="0"/>
              <a:t>2) Stať: a) potraviny</a:t>
            </a:r>
          </a:p>
          <a:p>
            <a:pPr marL="0" indent="0">
              <a:buNone/>
            </a:pPr>
            <a:r>
              <a:rPr lang="cs-CZ" dirty="0"/>
              <a:t> </a:t>
            </a:r>
            <a:r>
              <a:rPr lang="cs-CZ" dirty="0" smtClean="0"/>
              <a:t>               b) Kuchyňské potřeby</a:t>
            </a:r>
          </a:p>
          <a:p>
            <a:pPr marL="0" indent="0">
              <a:buNone/>
            </a:pPr>
            <a:r>
              <a:rPr lang="cs-CZ" dirty="0"/>
              <a:t> </a:t>
            </a:r>
            <a:r>
              <a:rPr lang="cs-CZ" dirty="0" smtClean="0"/>
              <a:t>               c) Cukrářské výrobky</a:t>
            </a:r>
          </a:p>
          <a:p>
            <a:pPr marL="0" indent="0">
              <a:buNone/>
            </a:pPr>
            <a:r>
              <a:rPr lang="cs-CZ" dirty="0"/>
              <a:t> </a:t>
            </a:r>
            <a:r>
              <a:rPr lang="cs-CZ" dirty="0" smtClean="0"/>
              <a:t>               d) 4 recepty</a:t>
            </a:r>
          </a:p>
          <a:p>
            <a:pPr marL="0" indent="0">
              <a:buNone/>
            </a:pPr>
            <a:r>
              <a:rPr lang="cs-CZ" dirty="0"/>
              <a:t> </a:t>
            </a:r>
            <a:r>
              <a:rPr lang="cs-CZ" dirty="0" smtClean="0"/>
              <a:t>               e) Můj budoucí obor</a:t>
            </a:r>
          </a:p>
          <a:p>
            <a:r>
              <a:rPr lang="cs-CZ" dirty="0" smtClean="0"/>
              <a:t>Závěr: Co jsem se naučila, očekávání</a:t>
            </a:r>
          </a:p>
          <a:p>
            <a:pPr marL="0" indent="0">
              <a:buNone/>
            </a:pP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118" y="3869736"/>
            <a:ext cx="3570882" cy="2988264"/>
          </a:xfrm>
          <a:prstGeom prst="rect">
            <a:avLst/>
          </a:prstGeom>
        </p:spPr>
      </p:pic>
    </p:spTree>
    <p:extLst>
      <p:ext uri="{BB962C8B-B14F-4D97-AF65-F5344CB8AC3E}">
        <p14:creationId xmlns:p14="http://schemas.microsoft.com/office/powerpoint/2010/main" val="358293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wipe(down)">
                                      <p:cBhvr>
                                        <p:cTn id="57" dur="580">
                                          <p:stCondLst>
                                            <p:cond delay="0"/>
                                          </p:stCondLst>
                                        </p:cTn>
                                        <p:tgtEl>
                                          <p:spTgt spid="3">
                                            <p:txEl>
                                              <p:pRg st="2" end="2"/>
                                            </p:txEl>
                                          </p:spTgt>
                                        </p:tgtEl>
                                      </p:cBhvr>
                                    </p:animEffect>
                                    <p:anim calcmode="lin" valueType="num">
                                      <p:cBhvr>
                                        <p:cTn id="5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2" end="2"/>
                                            </p:txEl>
                                          </p:spTgt>
                                        </p:tgtEl>
                                      </p:cBhvr>
                                      <p:to x="100000" y="60000"/>
                                    </p:animScale>
                                    <p:animScale>
                                      <p:cBhvr>
                                        <p:cTn id="64" dur="166" decel="50000">
                                          <p:stCondLst>
                                            <p:cond delay="676"/>
                                          </p:stCondLst>
                                        </p:cTn>
                                        <p:tgtEl>
                                          <p:spTgt spid="3">
                                            <p:txEl>
                                              <p:pRg st="2" end="2"/>
                                            </p:txEl>
                                          </p:spTgt>
                                        </p:tgtEl>
                                      </p:cBhvr>
                                      <p:to x="100000" y="100000"/>
                                    </p:animScale>
                                    <p:animScale>
                                      <p:cBhvr>
                                        <p:cTn id="65" dur="26">
                                          <p:stCondLst>
                                            <p:cond delay="1312"/>
                                          </p:stCondLst>
                                        </p:cTn>
                                        <p:tgtEl>
                                          <p:spTgt spid="3">
                                            <p:txEl>
                                              <p:pRg st="2" end="2"/>
                                            </p:txEl>
                                          </p:spTgt>
                                        </p:tgtEl>
                                      </p:cBhvr>
                                      <p:to x="100000" y="80000"/>
                                    </p:animScale>
                                    <p:animScale>
                                      <p:cBhvr>
                                        <p:cTn id="66" dur="166" decel="50000">
                                          <p:stCondLst>
                                            <p:cond delay="1338"/>
                                          </p:stCondLst>
                                        </p:cTn>
                                        <p:tgtEl>
                                          <p:spTgt spid="3">
                                            <p:txEl>
                                              <p:pRg st="2" end="2"/>
                                            </p:txEl>
                                          </p:spTgt>
                                        </p:tgtEl>
                                      </p:cBhvr>
                                      <p:to x="100000" y="100000"/>
                                    </p:animScale>
                                    <p:animScale>
                                      <p:cBhvr>
                                        <p:cTn id="67" dur="26">
                                          <p:stCondLst>
                                            <p:cond delay="1642"/>
                                          </p:stCondLst>
                                        </p:cTn>
                                        <p:tgtEl>
                                          <p:spTgt spid="3">
                                            <p:txEl>
                                              <p:pRg st="2" end="2"/>
                                            </p:txEl>
                                          </p:spTgt>
                                        </p:tgtEl>
                                      </p:cBhvr>
                                      <p:to x="100000" y="90000"/>
                                    </p:animScale>
                                    <p:animScale>
                                      <p:cBhvr>
                                        <p:cTn id="68" dur="166" decel="50000">
                                          <p:stCondLst>
                                            <p:cond delay="1668"/>
                                          </p:stCondLst>
                                        </p:cTn>
                                        <p:tgtEl>
                                          <p:spTgt spid="3">
                                            <p:txEl>
                                              <p:pRg st="2" end="2"/>
                                            </p:txEl>
                                          </p:spTgt>
                                        </p:tgtEl>
                                      </p:cBhvr>
                                      <p:to x="100000" y="100000"/>
                                    </p:animScale>
                                    <p:animScale>
                                      <p:cBhvr>
                                        <p:cTn id="69" dur="26">
                                          <p:stCondLst>
                                            <p:cond delay="1808"/>
                                          </p:stCondLst>
                                        </p:cTn>
                                        <p:tgtEl>
                                          <p:spTgt spid="3">
                                            <p:txEl>
                                              <p:pRg st="2" end="2"/>
                                            </p:txEl>
                                          </p:spTgt>
                                        </p:tgtEl>
                                      </p:cBhvr>
                                      <p:to x="100000" y="95000"/>
                                    </p:animScale>
                                    <p:animScale>
                                      <p:cBhvr>
                                        <p:cTn id="70" dur="166" decel="50000">
                                          <p:stCondLst>
                                            <p:cond delay="1834"/>
                                          </p:stCondLst>
                                        </p:cTn>
                                        <p:tgtEl>
                                          <p:spTgt spid="3">
                                            <p:txEl>
                                              <p:pRg st="2" end="2"/>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animEffect transition="in" filter="wipe(down)">
                                      <p:cBhvr>
                                        <p:cTn id="89" dur="580">
                                          <p:stCondLst>
                                            <p:cond delay="0"/>
                                          </p:stCondLst>
                                        </p:cTn>
                                        <p:tgtEl>
                                          <p:spTgt spid="3">
                                            <p:txEl>
                                              <p:pRg st="4" end="4"/>
                                            </p:txEl>
                                          </p:spTgt>
                                        </p:tgtEl>
                                      </p:cBhvr>
                                    </p:animEffect>
                                    <p:anim calcmode="lin" valueType="num">
                                      <p:cBhvr>
                                        <p:cTn id="9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4" end="4"/>
                                            </p:txEl>
                                          </p:spTgt>
                                        </p:tgtEl>
                                      </p:cBhvr>
                                      <p:to x="100000" y="60000"/>
                                    </p:animScale>
                                    <p:animScale>
                                      <p:cBhvr>
                                        <p:cTn id="96" dur="166" decel="50000">
                                          <p:stCondLst>
                                            <p:cond delay="676"/>
                                          </p:stCondLst>
                                        </p:cTn>
                                        <p:tgtEl>
                                          <p:spTgt spid="3">
                                            <p:txEl>
                                              <p:pRg st="4" end="4"/>
                                            </p:txEl>
                                          </p:spTgt>
                                        </p:tgtEl>
                                      </p:cBhvr>
                                      <p:to x="100000" y="100000"/>
                                    </p:animScale>
                                    <p:animScale>
                                      <p:cBhvr>
                                        <p:cTn id="97" dur="26">
                                          <p:stCondLst>
                                            <p:cond delay="1312"/>
                                          </p:stCondLst>
                                        </p:cTn>
                                        <p:tgtEl>
                                          <p:spTgt spid="3">
                                            <p:txEl>
                                              <p:pRg st="4" end="4"/>
                                            </p:txEl>
                                          </p:spTgt>
                                        </p:tgtEl>
                                      </p:cBhvr>
                                      <p:to x="100000" y="80000"/>
                                    </p:animScale>
                                    <p:animScale>
                                      <p:cBhvr>
                                        <p:cTn id="98" dur="166" decel="50000">
                                          <p:stCondLst>
                                            <p:cond delay="1338"/>
                                          </p:stCondLst>
                                        </p:cTn>
                                        <p:tgtEl>
                                          <p:spTgt spid="3">
                                            <p:txEl>
                                              <p:pRg st="4" end="4"/>
                                            </p:txEl>
                                          </p:spTgt>
                                        </p:tgtEl>
                                      </p:cBhvr>
                                      <p:to x="100000" y="100000"/>
                                    </p:animScale>
                                    <p:animScale>
                                      <p:cBhvr>
                                        <p:cTn id="99" dur="26">
                                          <p:stCondLst>
                                            <p:cond delay="1642"/>
                                          </p:stCondLst>
                                        </p:cTn>
                                        <p:tgtEl>
                                          <p:spTgt spid="3">
                                            <p:txEl>
                                              <p:pRg st="4" end="4"/>
                                            </p:txEl>
                                          </p:spTgt>
                                        </p:tgtEl>
                                      </p:cBhvr>
                                      <p:to x="100000" y="90000"/>
                                    </p:animScale>
                                    <p:animScale>
                                      <p:cBhvr>
                                        <p:cTn id="100" dur="166" decel="50000">
                                          <p:stCondLst>
                                            <p:cond delay="1668"/>
                                          </p:stCondLst>
                                        </p:cTn>
                                        <p:tgtEl>
                                          <p:spTgt spid="3">
                                            <p:txEl>
                                              <p:pRg st="4" end="4"/>
                                            </p:txEl>
                                          </p:spTgt>
                                        </p:tgtEl>
                                      </p:cBhvr>
                                      <p:to x="100000" y="100000"/>
                                    </p:animScale>
                                    <p:animScale>
                                      <p:cBhvr>
                                        <p:cTn id="101" dur="26">
                                          <p:stCondLst>
                                            <p:cond delay="1808"/>
                                          </p:stCondLst>
                                        </p:cTn>
                                        <p:tgtEl>
                                          <p:spTgt spid="3">
                                            <p:txEl>
                                              <p:pRg st="4" end="4"/>
                                            </p:txEl>
                                          </p:spTgt>
                                        </p:tgtEl>
                                      </p:cBhvr>
                                      <p:to x="100000" y="95000"/>
                                    </p:animScale>
                                    <p:animScale>
                                      <p:cBhvr>
                                        <p:cTn id="102" dur="166" decel="50000">
                                          <p:stCondLst>
                                            <p:cond delay="1834"/>
                                          </p:stCondLst>
                                        </p:cTn>
                                        <p:tgtEl>
                                          <p:spTgt spid="3">
                                            <p:txEl>
                                              <p:pRg st="4" end="4"/>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wipe(down)">
                                      <p:cBhvr>
                                        <p:cTn id="105" dur="580">
                                          <p:stCondLst>
                                            <p:cond delay="0"/>
                                          </p:stCondLst>
                                        </p:cTn>
                                        <p:tgtEl>
                                          <p:spTgt spid="3">
                                            <p:txEl>
                                              <p:pRg st="5" end="5"/>
                                            </p:txEl>
                                          </p:spTgt>
                                        </p:tgtEl>
                                      </p:cBhvr>
                                    </p:animEffect>
                                    <p:anim calcmode="lin" valueType="num">
                                      <p:cBhvr>
                                        <p:cTn id="10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5" end="5"/>
                                            </p:txEl>
                                          </p:spTgt>
                                        </p:tgtEl>
                                      </p:cBhvr>
                                      <p:to x="100000" y="60000"/>
                                    </p:animScale>
                                    <p:animScale>
                                      <p:cBhvr>
                                        <p:cTn id="112" dur="166" decel="50000">
                                          <p:stCondLst>
                                            <p:cond delay="676"/>
                                          </p:stCondLst>
                                        </p:cTn>
                                        <p:tgtEl>
                                          <p:spTgt spid="3">
                                            <p:txEl>
                                              <p:pRg st="5" end="5"/>
                                            </p:txEl>
                                          </p:spTgt>
                                        </p:tgtEl>
                                      </p:cBhvr>
                                      <p:to x="100000" y="100000"/>
                                    </p:animScale>
                                    <p:animScale>
                                      <p:cBhvr>
                                        <p:cTn id="113" dur="26">
                                          <p:stCondLst>
                                            <p:cond delay="1312"/>
                                          </p:stCondLst>
                                        </p:cTn>
                                        <p:tgtEl>
                                          <p:spTgt spid="3">
                                            <p:txEl>
                                              <p:pRg st="5" end="5"/>
                                            </p:txEl>
                                          </p:spTgt>
                                        </p:tgtEl>
                                      </p:cBhvr>
                                      <p:to x="100000" y="80000"/>
                                    </p:animScale>
                                    <p:animScale>
                                      <p:cBhvr>
                                        <p:cTn id="114" dur="166" decel="50000">
                                          <p:stCondLst>
                                            <p:cond delay="1338"/>
                                          </p:stCondLst>
                                        </p:cTn>
                                        <p:tgtEl>
                                          <p:spTgt spid="3">
                                            <p:txEl>
                                              <p:pRg st="5" end="5"/>
                                            </p:txEl>
                                          </p:spTgt>
                                        </p:tgtEl>
                                      </p:cBhvr>
                                      <p:to x="100000" y="100000"/>
                                    </p:animScale>
                                    <p:animScale>
                                      <p:cBhvr>
                                        <p:cTn id="115" dur="26">
                                          <p:stCondLst>
                                            <p:cond delay="1642"/>
                                          </p:stCondLst>
                                        </p:cTn>
                                        <p:tgtEl>
                                          <p:spTgt spid="3">
                                            <p:txEl>
                                              <p:pRg st="5" end="5"/>
                                            </p:txEl>
                                          </p:spTgt>
                                        </p:tgtEl>
                                      </p:cBhvr>
                                      <p:to x="100000" y="90000"/>
                                    </p:animScale>
                                    <p:animScale>
                                      <p:cBhvr>
                                        <p:cTn id="116" dur="166" decel="50000">
                                          <p:stCondLst>
                                            <p:cond delay="1668"/>
                                          </p:stCondLst>
                                        </p:cTn>
                                        <p:tgtEl>
                                          <p:spTgt spid="3">
                                            <p:txEl>
                                              <p:pRg st="5" end="5"/>
                                            </p:txEl>
                                          </p:spTgt>
                                        </p:tgtEl>
                                      </p:cBhvr>
                                      <p:to x="100000" y="100000"/>
                                    </p:animScale>
                                    <p:animScale>
                                      <p:cBhvr>
                                        <p:cTn id="117" dur="26">
                                          <p:stCondLst>
                                            <p:cond delay="1808"/>
                                          </p:stCondLst>
                                        </p:cTn>
                                        <p:tgtEl>
                                          <p:spTgt spid="3">
                                            <p:txEl>
                                              <p:pRg st="5" end="5"/>
                                            </p:txEl>
                                          </p:spTgt>
                                        </p:tgtEl>
                                      </p:cBhvr>
                                      <p:to x="100000" y="95000"/>
                                    </p:animScale>
                                    <p:animScale>
                                      <p:cBhvr>
                                        <p:cTn id="118" dur="166" decel="50000">
                                          <p:stCondLst>
                                            <p:cond delay="1834"/>
                                          </p:stCondLst>
                                        </p:cTn>
                                        <p:tgtEl>
                                          <p:spTgt spid="3">
                                            <p:txEl>
                                              <p:pRg st="5" end="5"/>
                                            </p:txEl>
                                          </p:spTgt>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3">
                                            <p:txEl>
                                              <p:pRg st="6" end="6"/>
                                            </p:txEl>
                                          </p:spTgt>
                                        </p:tgtEl>
                                        <p:attrNameLst>
                                          <p:attrName>style.visibility</p:attrName>
                                        </p:attrNameLst>
                                      </p:cBhvr>
                                      <p:to>
                                        <p:strVal val="visible"/>
                                      </p:to>
                                    </p:set>
                                    <p:animEffect transition="in" filter="wipe(down)">
                                      <p:cBhvr>
                                        <p:cTn id="121" dur="580">
                                          <p:stCondLst>
                                            <p:cond delay="0"/>
                                          </p:stCondLst>
                                        </p:cTn>
                                        <p:tgtEl>
                                          <p:spTgt spid="3">
                                            <p:txEl>
                                              <p:pRg st="6" end="6"/>
                                            </p:txEl>
                                          </p:spTgt>
                                        </p:tgtEl>
                                      </p:cBhvr>
                                    </p:animEffect>
                                    <p:anim calcmode="lin" valueType="num">
                                      <p:cBhvr>
                                        <p:cTn id="12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3">
                                            <p:txEl>
                                              <p:pRg st="6" end="6"/>
                                            </p:txEl>
                                          </p:spTgt>
                                        </p:tgtEl>
                                      </p:cBhvr>
                                      <p:to x="100000" y="60000"/>
                                    </p:animScale>
                                    <p:animScale>
                                      <p:cBhvr>
                                        <p:cTn id="128" dur="166" decel="50000">
                                          <p:stCondLst>
                                            <p:cond delay="676"/>
                                          </p:stCondLst>
                                        </p:cTn>
                                        <p:tgtEl>
                                          <p:spTgt spid="3">
                                            <p:txEl>
                                              <p:pRg st="6" end="6"/>
                                            </p:txEl>
                                          </p:spTgt>
                                        </p:tgtEl>
                                      </p:cBhvr>
                                      <p:to x="100000" y="100000"/>
                                    </p:animScale>
                                    <p:animScale>
                                      <p:cBhvr>
                                        <p:cTn id="129" dur="26">
                                          <p:stCondLst>
                                            <p:cond delay="1312"/>
                                          </p:stCondLst>
                                        </p:cTn>
                                        <p:tgtEl>
                                          <p:spTgt spid="3">
                                            <p:txEl>
                                              <p:pRg st="6" end="6"/>
                                            </p:txEl>
                                          </p:spTgt>
                                        </p:tgtEl>
                                      </p:cBhvr>
                                      <p:to x="100000" y="80000"/>
                                    </p:animScale>
                                    <p:animScale>
                                      <p:cBhvr>
                                        <p:cTn id="130" dur="166" decel="50000">
                                          <p:stCondLst>
                                            <p:cond delay="1338"/>
                                          </p:stCondLst>
                                        </p:cTn>
                                        <p:tgtEl>
                                          <p:spTgt spid="3">
                                            <p:txEl>
                                              <p:pRg st="6" end="6"/>
                                            </p:txEl>
                                          </p:spTgt>
                                        </p:tgtEl>
                                      </p:cBhvr>
                                      <p:to x="100000" y="100000"/>
                                    </p:animScale>
                                    <p:animScale>
                                      <p:cBhvr>
                                        <p:cTn id="131" dur="26">
                                          <p:stCondLst>
                                            <p:cond delay="1642"/>
                                          </p:stCondLst>
                                        </p:cTn>
                                        <p:tgtEl>
                                          <p:spTgt spid="3">
                                            <p:txEl>
                                              <p:pRg st="6" end="6"/>
                                            </p:txEl>
                                          </p:spTgt>
                                        </p:tgtEl>
                                      </p:cBhvr>
                                      <p:to x="100000" y="90000"/>
                                    </p:animScale>
                                    <p:animScale>
                                      <p:cBhvr>
                                        <p:cTn id="132" dur="166" decel="50000">
                                          <p:stCondLst>
                                            <p:cond delay="1668"/>
                                          </p:stCondLst>
                                        </p:cTn>
                                        <p:tgtEl>
                                          <p:spTgt spid="3">
                                            <p:txEl>
                                              <p:pRg st="6" end="6"/>
                                            </p:txEl>
                                          </p:spTgt>
                                        </p:tgtEl>
                                      </p:cBhvr>
                                      <p:to x="100000" y="100000"/>
                                    </p:animScale>
                                    <p:animScale>
                                      <p:cBhvr>
                                        <p:cTn id="133" dur="26">
                                          <p:stCondLst>
                                            <p:cond delay="1808"/>
                                          </p:stCondLst>
                                        </p:cTn>
                                        <p:tgtEl>
                                          <p:spTgt spid="3">
                                            <p:txEl>
                                              <p:pRg st="6" end="6"/>
                                            </p:txEl>
                                          </p:spTgt>
                                        </p:tgtEl>
                                      </p:cBhvr>
                                      <p:to x="100000" y="95000"/>
                                    </p:animScale>
                                    <p:animScale>
                                      <p:cBhvr>
                                        <p:cTn id="134"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24945" y="621524"/>
            <a:ext cx="9601196" cy="1303867"/>
          </a:xfrm>
        </p:spPr>
        <p:txBody>
          <a:bodyPr>
            <a:normAutofit/>
          </a:bodyPr>
          <a:lstStyle/>
          <a:p>
            <a:r>
              <a:rPr lang="cs-CZ" sz="5400" dirty="0" smtClean="0">
                <a:latin typeface="Bookman Old Style" panose="02050604050505020204" pitchFamily="18" charset="0"/>
              </a:rPr>
              <a:t>Studijní obor</a:t>
            </a:r>
            <a:endParaRPr lang="cs-CZ" sz="5400" dirty="0">
              <a:latin typeface="Bookman Old Style" panose="02050604050505020204" pitchFamily="18" charset="0"/>
            </a:endParaRPr>
          </a:p>
        </p:txBody>
      </p:sp>
      <p:sp>
        <p:nvSpPr>
          <p:cNvPr id="3" name="Zástupný symbol pro obsah 2"/>
          <p:cNvSpPr>
            <a:spLocks noGrp="1"/>
          </p:cNvSpPr>
          <p:nvPr>
            <p:ph idx="1"/>
          </p:nvPr>
        </p:nvSpPr>
        <p:spPr>
          <a:xfrm>
            <a:off x="1024945" y="1797077"/>
            <a:ext cx="9870582" cy="4616602"/>
          </a:xfrm>
        </p:spPr>
        <p:txBody>
          <a:bodyPr>
            <a:normAutofit/>
          </a:bodyPr>
          <a:lstStyle/>
          <a:p>
            <a:r>
              <a:rPr lang="cs-CZ" dirty="0"/>
              <a:t>Cukrář - obor </a:t>
            </a:r>
            <a:r>
              <a:rPr lang="cs-CZ" dirty="0" smtClean="0"/>
              <a:t>29-54-H/01</a:t>
            </a:r>
          </a:p>
          <a:p>
            <a:r>
              <a:rPr lang="cs-CZ" dirty="0" smtClean="0"/>
              <a:t>Zaměření </a:t>
            </a:r>
            <a:r>
              <a:rPr lang="cs-CZ" dirty="0"/>
              <a:t>na přípravu cukrářských výrobků a vykonávání podnikatelských aktivit </a:t>
            </a:r>
            <a:endParaRPr lang="cs-CZ" dirty="0" smtClean="0"/>
          </a:p>
          <a:p>
            <a:pPr>
              <a:buNone/>
            </a:pPr>
            <a:r>
              <a:rPr lang="cs-CZ" dirty="0" smtClean="0"/>
              <a:t>   v oboru</a:t>
            </a:r>
            <a:endParaRPr lang="cs-CZ" dirty="0"/>
          </a:p>
          <a:p>
            <a:r>
              <a:rPr lang="cs-CZ" dirty="0" smtClean="0"/>
              <a:t>Cukrář: </a:t>
            </a:r>
          </a:p>
          <a:p>
            <a:pPr marL="0" indent="0">
              <a:buNone/>
            </a:pPr>
            <a:r>
              <a:rPr lang="cs-CZ" dirty="0" smtClean="0"/>
              <a:t>Cílem oboru cukrář je poskytnou základní poznatky. Na škole cukrář by jsme se měli naučit péct. A také podnikat. </a:t>
            </a:r>
            <a:endParaRPr lang="cs-CZ" dirty="0"/>
          </a:p>
          <a:p>
            <a:pPr marL="0" indent="0">
              <a:buNone/>
            </a:pPr>
            <a:r>
              <a:rPr lang="cs-CZ" dirty="0" smtClean="0"/>
              <a:t>     </a:t>
            </a:r>
            <a:endParaRPr lang="cs-CZ" dirty="0"/>
          </a:p>
        </p:txBody>
      </p:sp>
    </p:spTree>
    <p:extLst>
      <p:ext uri="{BB962C8B-B14F-4D97-AF65-F5344CB8AC3E}">
        <p14:creationId xmlns:p14="http://schemas.microsoft.com/office/powerpoint/2010/main" val="1543174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wipe(down)">
                                      <p:cBhvr>
                                        <p:cTn id="57" dur="580">
                                          <p:stCondLst>
                                            <p:cond delay="0"/>
                                          </p:stCondLst>
                                        </p:cTn>
                                        <p:tgtEl>
                                          <p:spTgt spid="3">
                                            <p:txEl>
                                              <p:pRg st="2" end="2"/>
                                            </p:txEl>
                                          </p:spTgt>
                                        </p:tgtEl>
                                      </p:cBhvr>
                                    </p:animEffect>
                                    <p:anim calcmode="lin" valueType="num">
                                      <p:cBhvr>
                                        <p:cTn id="5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2" end="2"/>
                                            </p:txEl>
                                          </p:spTgt>
                                        </p:tgtEl>
                                      </p:cBhvr>
                                      <p:to x="100000" y="60000"/>
                                    </p:animScale>
                                    <p:animScale>
                                      <p:cBhvr>
                                        <p:cTn id="64" dur="166" decel="50000">
                                          <p:stCondLst>
                                            <p:cond delay="676"/>
                                          </p:stCondLst>
                                        </p:cTn>
                                        <p:tgtEl>
                                          <p:spTgt spid="3">
                                            <p:txEl>
                                              <p:pRg st="2" end="2"/>
                                            </p:txEl>
                                          </p:spTgt>
                                        </p:tgtEl>
                                      </p:cBhvr>
                                      <p:to x="100000" y="100000"/>
                                    </p:animScale>
                                    <p:animScale>
                                      <p:cBhvr>
                                        <p:cTn id="65" dur="26">
                                          <p:stCondLst>
                                            <p:cond delay="1312"/>
                                          </p:stCondLst>
                                        </p:cTn>
                                        <p:tgtEl>
                                          <p:spTgt spid="3">
                                            <p:txEl>
                                              <p:pRg st="2" end="2"/>
                                            </p:txEl>
                                          </p:spTgt>
                                        </p:tgtEl>
                                      </p:cBhvr>
                                      <p:to x="100000" y="80000"/>
                                    </p:animScale>
                                    <p:animScale>
                                      <p:cBhvr>
                                        <p:cTn id="66" dur="166" decel="50000">
                                          <p:stCondLst>
                                            <p:cond delay="1338"/>
                                          </p:stCondLst>
                                        </p:cTn>
                                        <p:tgtEl>
                                          <p:spTgt spid="3">
                                            <p:txEl>
                                              <p:pRg st="2" end="2"/>
                                            </p:txEl>
                                          </p:spTgt>
                                        </p:tgtEl>
                                      </p:cBhvr>
                                      <p:to x="100000" y="100000"/>
                                    </p:animScale>
                                    <p:animScale>
                                      <p:cBhvr>
                                        <p:cTn id="67" dur="26">
                                          <p:stCondLst>
                                            <p:cond delay="1642"/>
                                          </p:stCondLst>
                                        </p:cTn>
                                        <p:tgtEl>
                                          <p:spTgt spid="3">
                                            <p:txEl>
                                              <p:pRg st="2" end="2"/>
                                            </p:txEl>
                                          </p:spTgt>
                                        </p:tgtEl>
                                      </p:cBhvr>
                                      <p:to x="100000" y="90000"/>
                                    </p:animScale>
                                    <p:animScale>
                                      <p:cBhvr>
                                        <p:cTn id="68" dur="166" decel="50000">
                                          <p:stCondLst>
                                            <p:cond delay="1668"/>
                                          </p:stCondLst>
                                        </p:cTn>
                                        <p:tgtEl>
                                          <p:spTgt spid="3">
                                            <p:txEl>
                                              <p:pRg st="2" end="2"/>
                                            </p:txEl>
                                          </p:spTgt>
                                        </p:tgtEl>
                                      </p:cBhvr>
                                      <p:to x="100000" y="100000"/>
                                    </p:animScale>
                                    <p:animScale>
                                      <p:cBhvr>
                                        <p:cTn id="69" dur="26">
                                          <p:stCondLst>
                                            <p:cond delay="1808"/>
                                          </p:stCondLst>
                                        </p:cTn>
                                        <p:tgtEl>
                                          <p:spTgt spid="3">
                                            <p:txEl>
                                              <p:pRg st="2" end="2"/>
                                            </p:txEl>
                                          </p:spTgt>
                                        </p:tgtEl>
                                      </p:cBhvr>
                                      <p:to x="100000" y="95000"/>
                                    </p:animScale>
                                    <p:animScale>
                                      <p:cBhvr>
                                        <p:cTn id="70" dur="166" decel="50000">
                                          <p:stCondLst>
                                            <p:cond delay="1834"/>
                                          </p:stCondLst>
                                        </p:cTn>
                                        <p:tgtEl>
                                          <p:spTgt spid="3">
                                            <p:txEl>
                                              <p:pRg st="2" end="2"/>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animEffect transition="in" filter="wipe(down)">
                                      <p:cBhvr>
                                        <p:cTn id="89" dur="580">
                                          <p:stCondLst>
                                            <p:cond delay="0"/>
                                          </p:stCondLst>
                                        </p:cTn>
                                        <p:tgtEl>
                                          <p:spTgt spid="3">
                                            <p:txEl>
                                              <p:pRg st="4" end="4"/>
                                            </p:txEl>
                                          </p:spTgt>
                                        </p:tgtEl>
                                      </p:cBhvr>
                                    </p:animEffect>
                                    <p:anim calcmode="lin" valueType="num">
                                      <p:cBhvr>
                                        <p:cTn id="9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4" end="4"/>
                                            </p:txEl>
                                          </p:spTgt>
                                        </p:tgtEl>
                                      </p:cBhvr>
                                      <p:to x="100000" y="60000"/>
                                    </p:animScale>
                                    <p:animScale>
                                      <p:cBhvr>
                                        <p:cTn id="96" dur="166" decel="50000">
                                          <p:stCondLst>
                                            <p:cond delay="676"/>
                                          </p:stCondLst>
                                        </p:cTn>
                                        <p:tgtEl>
                                          <p:spTgt spid="3">
                                            <p:txEl>
                                              <p:pRg st="4" end="4"/>
                                            </p:txEl>
                                          </p:spTgt>
                                        </p:tgtEl>
                                      </p:cBhvr>
                                      <p:to x="100000" y="100000"/>
                                    </p:animScale>
                                    <p:animScale>
                                      <p:cBhvr>
                                        <p:cTn id="97" dur="26">
                                          <p:stCondLst>
                                            <p:cond delay="1312"/>
                                          </p:stCondLst>
                                        </p:cTn>
                                        <p:tgtEl>
                                          <p:spTgt spid="3">
                                            <p:txEl>
                                              <p:pRg st="4" end="4"/>
                                            </p:txEl>
                                          </p:spTgt>
                                        </p:tgtEl>
                                      </p:cBhvr>
                                      <p:to x="100000" y="80000"/>
                                    </p:animScale>
                                    <p:animScale>
                                      <p:cBhvr>
                                        <p:cTn id="98" dur="166" decel="50000">
                                          <p:stCondLst>
                                            <p:cond delay="1338"/>
                                          </p:stCondLst>
                                        </p:cTn>
                                        <p:tgtEl>
                                          <p:spTgt spid="3">
                                            <p:txEl>
                                              <p:pRg st="4" end="4"/>
                                            </p:txEl>
                                          </p:spTgt>
                                        </p:tgtEl>
                                      </p:cBhvr>
                                      <p:to x="100000" y="100000"/>
                                    </p:animScale>
                                    <p:animScale>
                                      <p:cBhvr>
                                        <p:cTn id="99" dur="26">
                                          <p:stCondLst>
                                            <p:cond delay="1642"/>
                                          </p:stCondLst>
                                        </p:cTn>
                                        <p:tgtEl>
                                          <p:spTgt spid="3">
                                            <p:txEl>
                                              <p:pRg st="4" end="4"/>
                                            </p:txEl>
                                          </p:spTgt>
                                        </p:tgtEl>
                                      </p:cBhvr>
                                      <p:to x="100000" y="90000"/>
                                    </p:animScale>
                                    <p:animScale>
                                      <p:cBhvr>
                                        <p:cTn id="100" dur="166" decel="50000">
                                          <p:stCondLst>
                                            <p:cond delay="1668"/>
                                          </p:stCondLst>
                                        </p:cTn>
                                        <p:tgtEl>
                                          <p:spTgt spid="3">
                                            <p:txEl>
                                              <p:pRg st="4" end="4"/>
                                            </p:txEl>
                                          </p:spTgt>
                                        </p:tgtEl>
                                      </p:cBhvr>
                                      <p:to x="100000" y="100000"/>
                                    </p:animScale>
                                    <p:animScale>
                                      <p:cBhvr>
                                        <p:cTn id="101" dur="26">
                                          <p:stCondLst>
                                            <p:cond delay="1808"/>
                                          </p:stCondLst>
                                        </p:cTn>
                                        <p:tgtEl>
                                          <p:spTgt spid="3">
                                            <p:txEl>
                                              <p:pRg st="4" end="4"/>
                                            </p:txEl>
                                          </p:spTgt>
                                        </p:tgtEl>
                                      </p:cBhvr>
                                      <p:to x="100000" y="95000"/>
                                    </p:animScale>
                                    <p:animScale>
                                      <p:cBhvr>
                                        <p:cTn id="10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5250" y="492734"/>
            <a:ext cx="9601196" cy="1303867"/>
          </a:xfrm>
        </p:spPr>
        <p:txBody>
          <a:bodyPr>
            <a:normAutofit/>
          </a:bodyPr>
          <a:lstStyle/>
          <a:p>
            <a:pPr algn="ctr"/>
            <a:r>
              <a:rPr lang="cs-CZ" sz="5400" dirty="0" smtClean="0">
                <a:latin typeface="Bookman Old Style" panose="02050604050505020204" pitchFamily="18" charset="0"/>
              </a:rPr>
              <a:t>potraviny</a:t>
            </a:r>
            <a:endParaRPr lang="cs-CZ" sz="5400" dirty="0">
              <a:latin typeface="Bookman Old Style" panose="02050604050505020204" pitchFamily="18" charset="0"/>
            </a:endParaRPr>
          </a:p>
        </p:txBody>
      </p:sp>
      <p:sp>
        <p:nvSpPr>
          <p:cNvPr id="3" name="Zástupný symbol pro obsah 2"/>
          <p:cNvSpPr>
            <a:spLocks noGrp="1"/>
          </p:cNvSpPr>
          <p:nvPr>
            <p:ph idx="1"/>
          </p:nvPr>
        </p:nvSpPr>
        <p:spPr>
          <a:xfrm>
            <a:off x="1024944" y="1577661"/>
            <a:ext cx="9601196" cy="3318936"/>
          </a:xfrm>
        </p:spPr>
        <p:txBody>
          <a:bodyPr>
            <a:normAutofit fontScale="92500" lnSpcReduction="20000"/>
          </a:bodyPr>
          <a:lstStyle/>
          <a:p>
            <a:endParaRPr lang="cs-CZ" dirty="0"/>
          </a:p>
          <a:p>
            <a:r>
              <a:rPr lang="cs-CZ" b="1" dirty="0" smtClean="0"/>
              <a:t>Potraviny:</a:t>
            </a:r>
          </a:p>
          <a:p>
            <a:pPr marL="0" indent="0" algn="ctr">
              <a:buNone/>
            </a:pPr>
            <a:r>
              <a:rPr lang="cs-CZ" sz="2600" dirty="0" smtClean="0"/>
              <a:t>Mouka </a:t>
            </a:r>
            <a:r>
              <a:rPr lang="cs-CZ" sz="2600" dirty="0"/>
              <a:t>(hladká, polohrubá, hrubá), cukr (krystal, krupice,  moučka), vajíčka, olej, mléko, sůl, droždí, marcipán</a:t>
            </a:r>
            <a:r>
              <a:rPr lang="cs-CZ" sz="2600" dirty="0" smtClean="0"/>
              <a:t>, </a:t>
            </a:r>
            <a:r>
              <a:rPr lang="cs-CZ" sz="2600" dirty="0"/>
              <a:t>prášek do pečiva, vanilkoví cukr, kakao, máslo, jedlá soda,  puding, piškoty, ovoce, čokoláda, marmelády, kokos, rozinky, mandle, káva, alkohol, smetana, ztužovač, tvaroh, citronová kůra, jedlí papír, potravinářské barviva, med, šlehačka, voda, mák, oříšky, pistácie</a:t>
            </a:r>
            <a:r>
              <a:rPr lang="cs-CZ" sz="2600" dirty="0" smtClean="0"/>
              <a:t>, skořice</a:t>
            </a:r>
            <a:endParaRPr lang="cs-CZ" sz="2600" dirty="0"/>
          </a:p>
          <a:p>
            <a:endParaRPr lang="cs-CZ" sz="2600" dirty="0"/>
          </a:p>
        </p:txBody>
      </p:sp>
      <p:pic>
        <p:nvPicPr>
          <p:cNvPr id="6" name="Obrázek 5"/>
          <p:cNvPicPr>
            <a:picLocks noChangeAspect="1"/>
          </p:cNvPicPr>
          <p:nvPr/>
        </p:nvPicPr>
        <p:blipFill>
          <a:blip r:embed="rId2" cstate="print"/>
          <a:stretch>
            <a:fillRect/>
          </a:stretch>
        </p:blipFill>
        <p:spPr>
          <a:xfrm>
            <a:off x="9572625" y="5109986"/>
            <a:ext cx="2619375" cy="1743075"/>
          </a:xfrm>
          <a:prstGeom prst="rect">
            <a:avLst/>
          </a:prstGeom>
          <a:ln>
            <a:noFill/>
          </a:ln>
          <a:effectLst>
            <a:softEdge rad="112500"/>
          </a:effectLst>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41" y="4833388"/>
            <a:ext cx="2589324" cy="2019673"/>
          </a:xfrm>
          <a:prstGeom prst="rect">
            <a:avLst/>
          </a:prstGeom>
          <a:ln>
            <a:noFill/>
          </a:ln>
          <a:effectLst>
            <a:softEdge rad="112500"/>
          </a:effectLst>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940" y="4999553"/>
            <a:ext cx="4411309" cy="1963939"/>
          </a:xfrm>
          <a:prstGeom prst="rect">
            <a:avLst/>
          </a:prstGeom>
          <a:ln>
            <a:noFill/>
          </a:ln>
          <a:effectLst>
            <a:softEdge rad="112500"/>
          </a:effectLst>
        </p:spPr>
      </p:pic>
    </p:spTree>
    <p:extLst>
      <p:ext uri="{BB962C8B-B14F-4D97-AF65-F5344CB8AC3E}">
        <p14:creationId xmlns:p14="http://schemas.microsoft.com/office/powerpoint/2010/main" val="81876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1" y="763191"/>
            <a:ext cx="9601196" cy="1303867"/>
          </a:xfrm>
        </p:spPr>
        <p:txBody>
          <a:bodyPr>
            <a:normAutofit/>
          </a:bodyPr>
          <a:lstStyle/>
          <a:p>
            <a:pPr algn="ctr"/>
            <a:r>
              <a:rPr lang="cs-CZ" sz="5400" dirty="0" smtClean="0">
                <a:latin typeface="Bookman Old Style" panose="02050604050505020204" pitchFamily="18" charset="0"/>
              </a:rPr>
              <a:t>Kuchyňské potřeby</a:t>
            </a:r>
            <a:endParaRPr lang="cs-CZ" sz="5400" dirty="0">
              <a:latin typeface="Bookman Old Style" panose="02050604050505020204" pitchFamily="18" charset="0"/>
            </a:endParaRPr>
          </a:p>
        </p:txBody>
      </p:sp>
      <p:sp>
        <p:nvSpPr>
          <p:cNvPr id="3" name="Zástupný symbol pro obsah 2"/>
          <p:cNvSpPr>
            <a:spLocks noGrp="1"/>
          </p:cNvSpPr>
          <p:nvPr>
            <p:ph idx="1"/>
          </p:nvPr>
        </p:nvSpPr>
        <p:spPr>
          <a:xfrm>
            <a:off x="1205249" y="1944709"/>
            <a:ext cx="9601196" cy="2861735"/>
          </a:xfrm>
        </p:spPr>
        <p:txBody>
          <a:bodyPr>
            <a:normAutofit lnSpcReduction="10000"/>
          </a:bodyPr>
          <a:lstStyle/>
          <a:p>
            <a:endParaRPr lang="cs-CZ" dirty="0">
              <a:solidFill>
                <a:schemeClr val="bg1"/>
              </a:solidFill>
            </a:endParaRPr>
          </a:p>
          <a:p>
            <a:r>
              <a:rPr lang="cs-CZ" b="1" dirty="0"/>
              <a:t>Kuchyňské </a:t>
            </a:r>
            <a:r>
              <a:rPr lang="cs-CZ" b="1" dirty="0" smtClean="0"/>
              <a:t>stroje:</a:t>
            </a:r>
          </a:p>
          <a:p>
            <a:pPr marL="0" indent="0" algn="ctr">
              <a:buNone/>
            </a:pPr>
            <a:r>
              <a:rPr lang="cs-CZ" dirty="0" smtClean="0"/>
              <a:t>Mísy</a:t>
            </a:r>
            <a:r>
              <a:rPr lang="cs-CZ" dirty="0"/>
              <a:t>, šlehač, válečky, ošatky na těsto, síta a cukřenky, odměrky, nádoby, kráječe, štětce, nože a škrabky, stěrky a vařečky, špachtle a metli, pečicí papír, formy na pečení, podložky, tácy, mixér, lžičky, nože, vidličky, lžíce, vařečky, metly, </a:t>
            </a:r>
            <a:r>
              <a:rPr lang="cs-CZ" dirty="0" smtClean="0"/>
              <a:t>pekáč, špejle, válecí prkno, váha</a:t>
            </a:r>
            <a:endParaRPr lang="cs-CZ" dirty="0"/>
          </a:p>
          <a:p>
            <a:endParaRPr lang="cs-CZ" dirty="0"/>
          </a:p>
        </p:txBody>
      </p:sp>
      <p:pic>
        <p:nvPicPr>
          <p:cNvPr id="4" name="Obrázek 3"/>
          <p:cNvPicPr>
            <a:picLocks noChangeAspect="1"/>
          </p:cNvPicPr>
          <p:nvPr/>
        </p:nvPicPr>
        <p:blipFill>
          <a:blip r:embed="rId2" cstate="print"/>
          <a:stretch>
            <a:fillRect/>
          </a:stretch>
        </p:blipFill>
        <p:spPr>
          <a:xfrm>
            <a:off x="806002" y="4533363"/>
            <a:ext cx="2197067" cy="1885816"/>
          </a:xfrm>
          <a:prstGeom prst="rect">
            <a:avLst/>
          </a:prstGeom>
          <a:ln>
            <a:noFill/>
          </a:ln>
          <a:effectLst>
            <a:softEdge rad="112500"/>
          </a:effectLst>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7360" y="4806444"/>
            <a:ext cx="2439237" cy="1757966"/>
          </a:xfrm>
          <a:prstGeom prst="rect">
            <a:avLst/>
          </a:prstGeom>
          <a:ln>
            <a:noFill/>
          </a:ln>
          <a:effectLst>
            <a:softEdge rad="112500"/>
          </a:effectLst>
        </p:spPr>
      </p:pic>
    </p:spTree>
    <p:extLst>
      <p:ext uri="{BB962C8B-B14F-4D97-AF65-F5344CB8AC3E}">
        <p14:creationId xmlns:p14="http://schemas.microsoft.com/office/powerpoint/2010/main" val="12465299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400" dirty="0" smtClean="0">
                <a:latin typeface="Bookman Old Style" panose="02050604050505020204" pitchFamily="18" charset="0"/>
              </a:rPr>
              <a:t>Cukrářské výrobky</a:t>
            </a:r>
            <a:endParaRPr lang="cs-CZ" sz="5400" dirty="0">
              <a:latin typeface="Bookman Old Style" panose="02050604050505020204" pitchFamily="18" charset="0"/>
            </a:endParaRPr>
          </a:p>
        </p:txBody>
      </p:sp>
      <p:sp>
        <p:nvSpPr>
          <p:cNvPr id="3" name="Zástupný symbol pro obsah 2"/>
          <p:cNvSpPr>
            <a:spLocks noGrp="1"/>
          </p:cNvSpPr>
          <p:nvPr>
            <p:ph idx="1"/>
          </p:nvPr>
        </p:nvSpPr>
        <p:spPr/>
        <p:txBody>
          <a:bodyPr/>
          <a:lstStyle/>
          <a:p>
            <a:r>
              <a:rPr lang="cs-CZ" dirty="0" smtClean="0"/>
              <a:t>Tvarohový koláč</a:t>
            </a:r>
          </a:p>
          <a:p>
            <a:r>
              <a:rPr lang="cs-CZ" dirty="0" smtClean="0"/>
              <a:t>Jahodová buchta</a:t>
            </a:r>
          </a:p>
          <a:p>
            <a:r>
              <a:rPr lang="cs-CZ" dirty="0" smtClean="0"/>
              <a:t>Banánová buchta</a:t>
            </a:r>
          </a:p>
          <a:p>
            <a:r>
              <a:rPr lang="cs-CZ" dirty="0" smtClean="0"/>
              <a:t>Štrůdl</a:t>
            </a:r>
          </a:p>
          <a:p>
            <a:pPr marL="0" indent="0">
              <a:buNone/>
            </a:pPr>
            <a:endParaRPr lang="cs-CZ" dirty="0" smtClean="0"/>
          </a:p>
          <a:p>
            <a:pPr>
              <a:buNone/>
            </a:pP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4620" y="1815922"/>
            <a:ext cx="2518077" cy="1674253"/>
          </a:xfrm>
          <a:prstGeom prst="rect">
            <a:avLst/>
          </a:prstGeom>
          <a:ln>
            <a:noFill/>
          </a:ln>
          <a:effectLst>
            <a:softEdge rad="112500"/>
          </a:effectLst>
        </p:spPr>
      </p:pic>
      <p:sp>
        <p:nvSpPr>
          <p:cNvPr id="5" name="Obdélník 4"/>
          <p:cNvSpPr/>
          <p:nvPr/>
        </p:nvSpPr>
        <p:spPr>
          <a:xfrm>
            <a:off x="4084620" y="3490175"/>
            <a:ext cx="2518077" cy="309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Banánová buchta</a:t>
            </a:r>
            <a:endParaRPr lang="cs-CZ"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847" y="1508975"/>
            <a:ext cx="2857500" cy="1981200"/>
          </a:xfrm>
          <a:prstGeom prst="rect">
            <a:avLst/>
          </a:prstGeom>
          <a:ln>
            <a:noFill/>
          </a:ln>
          <a:effectLst>
            <a:softEdge rad="112500"/>
          </a:effectLst>
        </p:spPr>
      </p:pic>
      <p:sp>
        <p:nvSpPr>
          <p:cNvPr id="7" name="Obdélník 6"/>
          <p:cNvSpPr/>
          <p:nvPr/>
        </p:nvSpPr>
        <p:spPr>
          <a:xfrm>
            <a:off x="7856113" y="3644721"/>
            <a:ext cx="3000777" cy="373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Tvarohový koláč</a:t>
            </a:r>
            <a:endParaRPr lang="cs-CZ" dirty="0"/>
          </a:p>
        </p:txBody>
      </p:sp>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1573" y="4079145"/>
            <a:ext cx="2942085" cy="2203724"/>
          </a:xfrm>
          <a:prstGeom prst="rect">
            <a:avLst/>
          </a:prstGeom>
          <a:ln>
            <a:noFill/>
          </a:ln>
          <a:effectLst>
            <a:softEdge rad="112500"/>
          </a:effectLst>
        </p:spPr>
      </p:pic>
      <p:sp>
        <p:nvSpPr>
          <p:cNvPr id="9" name="Obdélník 8"/>
          <p:cNvSpPr/>
          <p:nvPr/>
        </p:nvSpPr>
        <p:spPr>
          <a:xfrm>
            <a:off x="2235578" y="6399817"/>
            <a:ext cx="3108080" cy="409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Štrůdl</a:t>
            </a:r>
            <a:endParaRPr lang="cs-CZ" dirty="0"/>
          </a:p>
        </p:txBody>
      </p:sp>
      <p:pic>
        <p:nvPicPr>
          <p:cNvPr id="10"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6113" y="4257600"/>
            <a:ext cx="2697674" cy="2025269"/>
          </a:xfrm>
          <a:prstGeom prst="rect">
            <a:avLst/>
          </a:prstGeom>
          <a:ln>
            <a:noFill/>
          </a:ln>
          <a:effectLst>
            <a:softEdge rad="112500"/>
          </a:effectLst>
        </p:spPr>
      </p:pic>
      <p:sp>
        <p:nvSpPr>
          <p:cNvPr id="11" name="Obdélník 10"/>
          <p:cNvSpPr/>
          <p:nvPr/>
        </p:nvSpPr>
        <p:spPr>
          <a:xfrm>
            <a:off x="7856113" y="6282869"/>
            <a:ext cx="2901234" cy="321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Jahodová buchta</a:t>
            </a:r>
            <a:endParaRPr lang="cs-CZ" dirty="0"/>
          </a:p>
        </p:txBody>
      </p:sp>
    </p:spTree>
    <p:extLst>
      <p:ext uri="{BB962C8B-B14F-4D97-AF65-F5344CB8AC3E}">
        <p14:creationId xmlns:p14="http://schemas.microsoft.com/office/powerpoint/2010/main" val="40365765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wipe(down)">
                                      <p:cBhvr>
                                        <p:cTn id="57" dur="580">
                                          <p:stCondLst>
                                            <p:cond delay="0"/>
                                          </p:stCondLst>
                                        </p:cTn>
                                        <p:tgtEl>
                                          <p:spTgt spid="3">
                                            <p:txEl>
                                              <p:pRg st="2" end="2"/>
                                            </p:txEl>
                                          </p:spTgt>
                                        </p:tgtEl>
                                      </p:cBhvr>
                                    </p:animEffect>
                                    <p:anim calcmode="lin" valueType="num">
                                      <p:cBhvr>
                                        <p:cTn id="5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2" end="2"/>
                                            </p:txEl>
                                          </p:spTgt>
                                        </p:tgtEl>
                                      </p:cBhvr>
                                      <p:to x="100000" y="60000"/>
                                    </p:animScale>
                                    <p:animScale>
                                      <p:cBhvr>
                                        <p:cTn id="64" dur="166" decel="50000">
                                          <p:stCondLst>
                                            <p:cond delay="676"/>
                                          </p:stCondLst>
                                        </p:cTn>
                                        <p:tgtEl>
                                          <p:spTgt spid="3">
                                            <p:txEl>
                                              <p:pRg st="2" end="2"/>
                                            </p:txEl>
                                          </p:spTgt>
                                        </p:tgtEl>
                                      </p:cBhvr>
                                      <p:to x="100000" y="100000"/>
                                    </p:animScale>
                                    <p:animScale>
                                      <p:cBhvr>
                                        <p:cTn id="65" dur="26">
                                          <p:stCondLst>
                                            <p:cond delay="1312"/>
                                          </p:stCondLst>
                                        </p:cTn>
                                        <p:tgtEl>
                                          <p:spTgt spid="3">
                                            <p:txEl>
                                              <p:pRg st="2" end="2"/>
                                            </p:txEl>
                                          </p:spTgt>
                                        </p:tgtEl>
                                      </p:cBhvr>
                                      <p:to x="100000" y="80000"/>
                                    </p:animScale>
                                    <p:animScale>
                                      <p:cBhvr>
                                        <p:cTn id="66" dur="166" decel="50000">
                                          <p:stCondLst>
                                            <p:cond delay="1338"/>
                                          </p:stCondLst>
                                        </p:cTn>
                                        <p:tgtEl>
                                          <p:spTgt spid="3">
                                            <p:txEl>
                                              <p:pRg st="2" end="2"/>
                                            </p:txEl>
                                          </p:spTgt>
                                        </p:tgtEl>
                                      </p:cBhvr>
                                      <p:to x="100000" y="100000"/>
                                    </p:animScale>
                                    <p:animScale>
                                      <p:cBhvr>
                                        <p:cTn id="67" dur="26">
                                          <p:stCondLst>
                                            <p:cond delay="1642"/>
                                          </p:stCondLst>
                                        </p:cTn>
                                        <p:tgtEl>
                                          <p:spTgt spid="3">
                                            <p:txEl>
                                              <p:pRg st="2" end="2"/>
                                            </p:txEl>
                                          </p:spTgt>
                                        </p:tgtEl>
                                      </p:cBhvr>
                                      <p:to x="100000" y="90000"/>
                                    </p:animScale>
                                    <p:animScale>
                                      <p:cBhvr>
                                        <p:cTn id="68" dur="166" decel="50000">
                                          <p:stCondLst>
                                            <p:cond delay="1668"/>
                                          </p:stCondLst>
                                        </p:cTn>
                                        <p:tgtEl>
                                          <p:spTgt spid="3">
                                            <p:txEl>
                                              <p:pRg st="2" end="2"/>
                                            </p:txEl>
                                          </p:spTgt>
                                        </p:tgtEl>
                                      </p:cBhvr>
                                      <p:to x="100000" y="100000"/>
                                    </p:animScale>
                                    <p:animScale>
                                      <p:cBhvr>
                                        <p:cTn id="69" dur="26">
                                          <p:stCondLst>
                                            <p:cond delay="1808"/>
                                          </p:stCondLst>
                                        </p:cTn>
                                        <p:tgtEl>
                                          <p:spTgt spid="3">
                                            <p:txEl>
                                              <p:pRg st="2" end="2"/>
                                            </p:txEl>
                                          </p:spTgt>
                                        </p:tgtEl>
                                      </p:cBhvr>
                                      <p:to x="100000" y="95000"/>
                                    </p:animScale>
                                    <p:animScale>
                                      <p:cBhvr>
                                        <p:cTn id="70" dur="166" decel="50000">
                                          <p:stCondLst>
                                            <p:cond delay="1834"/>
                                          </p:stCondLst>
                                        </p:cTn>
                                        <p:tgtEl>
                                          <p:spTgt spid="3">
                                            <p:txEl>
                                              <p:pRg st="2" end="2"/>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2" y="595766"/>
            <a:ext cx="9601196" cy="975457"/>
          </a:xfrm>
        </p:spPr>
        <p:txBody>
          <a:bodyPr>
            <a:normAutofit/>
          </a:bodyPr>
          <a:lstStyle/>
          <a:p>
            <a:r>
              <a:rPr lang="cs-CZ" sz="6000" dirty="0">
                <a:latin typeface="Bookman Old Style" panose="02050604050505020204" pitchFamily="18" charset="0"/>
              </a:rPr>
              <a:t>1</a:t>
            </a:r>
            <a:r>
              <a:rPr lang="cs-CZ" sz="6000" dirty="0" smtClean="0">
                <a:latin typeface="Bookman Old Style" panose="02050604050505020204" pitchFamily="18" charset="0"/>
              </a:rPr>
              <a:t> recepty</a:t>
            </a:r>
            <a:endParaRPr lang="cs-CZ" sz="6000" dirty="0">
              <a:latin typeface="Bookman Old Style" panose="02050604050505020204" pitchFamily="18" charset="0"/>
            </a:endParaRPr>
          </a:p>
        </p:txBody>
      </p:sp>
      <p:sp>
        <p:nvSpPr>
          <p:cNvPr id="3" name="Zástupný symbol pro obsah 2"/>
          <p:cNvSpPr>
            <a:spLocks noGrp="1"/>
          </p:cNvSpPr>
          <p:nvPr>
            <p:ph idx="1"/>
          </p:nvPr>
        </p:nvSpPr>
        <p:spPr>
          <a:xfrm>
            <a:off x="1349190" y="1345312"/>
            <a:ext cx="9601196" cy="4790940"/>
          </a:xfrm>
        </p:spPr>
        <p:txBody>
          <a:bodyPr>
            <a:noAutofit/>
          </a:bodyPr>
          <a:lstStyle/>
          <a:p>
            <a:pPr algn="just"/>
            <a:r>
              <a:rPr lang="cs-CZ" sz="1600" b="1" dirty="0"/>
              <a:t>Tvarohoví koláč</a:t>
            </a:r>
            <a:r>
              <a:rPr lang="cs-CZ" sz="1600" b="1" dirty="0" smtClean="0"/>
              <a:t>:                                   </a:t>
            </a:r>
            <a:endParaRPr lang="cs-CZ" sz="1600" b="1" dirty="0"/>
          </a:p>
          <a:p>
            <a:r>
              <a:rPr lang="cs-CZ" sz="1600" b="1" dirty="0" smtClean="0"/>
              <a:t>Náplň :</a:t>
            </a:r>
          </a:p>
          <a:p>
            <a:r>
              <a:rPr lang="cs-CZ" sz="1600" dirty="0" smtClean="0"/>
              <a:t>1 hrnek - cukr moučka – 12,90 Kč  </a:t>
            </a:r>
          </a:p>
          <a:p>
            <a:r>
              <a:rPr lang="cs-CZ" sz="1600" dirty="0" smtClean="0"/>
              <a:t>0,5 l – mléka – 15 Kč</a:t>
            </a:r>
          </a:p>
          <a:p>
            <a:r>
              <a:rPr lang="cs-CZ" sz="1600" dirty="0" smtClean="0"/>
              <a:t>3 ks – vejce - Domácí</a:t>
            </a:r>
          </a:p>
          <a:p>
            <a:r>
              <a:rPr lang="cs-CZ" sz="1600" dirty="0" smtClean="0"/>
              <a:t>1 ks – vanilkový cukr – 3 Kč</a:t>
            </a:r>
          </a:p>
          <a:p>
            <a:r>
              <a:rPr lang="cs-CZ" sz="1600" dirty="0" smtClean="0"/>
              <a:t>1 ks – měkký tvaroh – 15,90 Kč</a:t>
            </a:r>
            <a:endParaRPr lang="cs-CZ" sz="1600" dirty="0"/>
          </a:p>
          <a:p>
            <a:r>
              <a:rPr lang="cs-CZ" sz="1600" b="1" dirty="0" smtClean="0"/>
              <a:t>Těsto:</a:t>
            </a:r>
          </a:p>
          <a:p>
            <a:r>
              <a:rPr lang="cs-CZ" sz="1600" dirty="0" smtClean="0"/>
              <a:t>2,5 hrnku – pol. Mouky  - 15,90 Kč</a:t>
            </a:r>
          </a:p>
          <a:p>
            <a:r>
              <a:rPr lang="cs-CZ" sz="1600" dirty="0" smtClean="0"/>
              <a:t>1 ks – prášek do pečiva – 2,90 Kč</a:t>
            </a:r>
          </a:p>
          <a:p>
            <a:r>
              <a:rPr lang="cs-CZ" sz="1600" dirty="0" smtClean="0"/>
              <a:t>1 hrnek – cukr moučka – 12,90 Kč                                                 </a:t>
            </a:r>
            <a:endParaRPr lang="cs-CZ" sz="18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966" y="4355192"/>
            <a:ext cx="3455026" cy="2395485"/>
          </a:xfrm>
          <a:prstGeom prst="rect">
            <a:avLst/>
          </a:prstGeom>
          <a:ln>
            <a:noFill/>
          </a:ln>
          <a:effectLst>
            <a:softEdge rad="112500"/>
          </a:effectLst>
        </p:spPr>
      </p:pic>
    </p:spTree>
    <p:extLst>
      <p:ext uri="{BB962C8B-B14F-4D97-AF65-F5344CB8AC3E}">
        <p14:creationId xmlns:p14="http://schemas.microsoft.com/office/powerpoint/2010/main" val="16654214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wipe(down)">
                                      <p:cBhvr>
                                        <p:cTn id="57" dur="580">
                                          <p:stCondLst>
                                            <p:cond delay="0"/>
                                          </p:stCondLst>
                                        </p:cTn>
                                        <p:tgtEl>
                                          <p:spTgt spid="3">
                                            <p:txEl>
                                              <p:pRg st="2" end="2"/>
                                            </p:txEl>
                                          </p:spTgt>
                                        </p:tgtEl>
                                      </p:cBhvr>
                                    </p:animEffect>
                                    <p:anim calcmode="lin" valueType="num">
                                      <p:cBhvr>
                                        <p:cTn id="5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2" end="2"/>
                                            </p:txEl>
                                          </p:spTgt>
                                        </p:tgtEl>
                                      </p:cBhvr>
                                      <p:to x="100000" y="60000"/>
                                    </p:animScale>
                                    <p:animScale>
                                      <p:cBhvr>
                                        <p:cTn id="64" dur="166" decel="50000">
                                          <p:stCondLst>
                                            <p:cond delay="676"/>
                                          </p:stCondLst>
                                        </p:cTn>
                                        <p:tgtEl>
                                          <p:spTgt spid="3">
                                            <p:txEl>
                                              <p:pRg st="2" end="2"/>
                                            </p:txEl>
                                          </p:spTgt>
                                        </p:tgtEl>
                                      </p:cBhvr>
                                      <p:to x="100000" y="100000"/>
                                    </p:animScale>
                                    <p:animScale>
                                      <p:cBhvr>
                                        <p:cTn id="65" dur="26">
                                          <p:stCondLst>
                                            <p:cond delay="1312"/>
                                          </p:stCondLst>
                                        </p:cTn>
                                        <p:tgtEl>
                                          <p:spTgt spid="3">
                                            <p:txEl>
                                              <p:pRg st="2" end="2"/>
                                            </p:txEl>
                                          </p:spTgt>
                                        </p:tgtEl>
                                      </p:cBhvr>
                                      <p:to x="100000" y="80000"/>
                                    </p:animScale>
                                    <p:animScale>
                                      <p:cBhvr>
                                        <p:cTn id="66" dur="166" decel="50000">
                                          <p:stCondLst>
                                            <p:cond delay="1338"/>
                                          </p:stCondLst>
                                        </p:cTn>
                                        <p:tgtEl>
                                          <p:spTgt spid="3">
                                            <p:txEl>
                                              <p:pRg st="2" end="2"/>
                                            </p:txEl>
                                          </p:spTgt>
                                        </p:tgtEl>
                                      </p:cBhvr>
                                      <p:to x="100000" y="100000"/>
                                    </p:animScale>
                                    <p:animScale>
                                      <p:cBhvr>
                                        <p:cTn id="67" dur="26">
                                          <p:stCondLst>
                                            <p:cond delay="1642"/>
                                          </p:stCondLst>
                                        </p:cTn>
                                        <p:tgtEl>
                                          <p:spTgt spid="3">
                                            <p:txEl>
                                              <p:pRg st="2" end="2"/>
                                            </p:txEl>
                                          </p:spTgt>
                                        </p:tgtEl>
                                      </p:cBhvr>
                                      <p:to x="100000" y="90000"/>
                                    </p:animScale>
                                    <p:animScale>
                                      <p:cBhvr>
                                        <p:cTn id="68" dur="166" decel="50000">
                                          <p:stCondLst>
                                            <p:cond delay="1668"/>
                                          </p:stCondLst>
                                        </p:cTn>
                                        <p:tgtEl>
                                          <p:spTgt spid="3">
                                            <p:txEl>
                                              <p:pRg st="2" end="2"/>
                                            </p:txEl>
                                          </p:spTgt>
                                        </p:tgtEl>
                                      </p:cBhvr>
                                      <p:to x="100000" y="100000"/>
                                    </p:animScale>
                                    <p:animScale>
                                      <p:cBhvr>
                                        <p:cTn id="69" dur="26">
                                          <p:stCondLst>
                                            <p:cond delay="1808"/>
                                          </p:stCondLst>
                                        </p:cTn>
                                        <p:tgtEl>
                                          <p:spTgt spid="3">
                                            <p:txEl>
                                              <p:pRg st="2" end="2"/>
                                            </p:txEl>
                                          </p:spTgt>
                                        </p:tgtEl>
                                      </p:cBhvr>
                                      <p:to x="100000" y="95000"/>
                                    </p:animScale>
                                    <p:animScale>
                                      <p:cBhvr>
                                        <p:cTn id="70" dur="166" decel="50000">
                                          <p:stCondLst>
                                            <p:cond delay="1834"/>
                                          </p:stCondLst>
                                        </p:cTn>
                                        <p:tgtEl>
                                          <p:spTgt spid="3">
                                            <p:txEl>
                                              <p:pRg st="2" end="2"/>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animEffect transition="in" filter="wipe(down)">
                                      <p:cBhvr>
                                        <p:cTn id="89" dur="580">
                                          <p:stCondLst>
                                            <p:cond delay="0"/>
                                          </p:stCondLst>
                                        </p:cTn>
                                        <p:tgtEl>
                                          <p:spTgt spid="3">
                                            <p:txEl>
                                              <p:pRg st="4" end="4"/>
                                            </p:txEl>
                                          </p:spTgt>
                                        </p:tgtEl>
                                      </p:cBhvr>
                                    </p:animEffect>
                                    <p:anim calcmode="lin" valueType="num">
                                      <p:cBhvr>
                                        <p:cTn id="9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4" end="4"/>
                                            </p:txEl>
                                          </p:spTgt>
                                        </p:tgtEl>
                                      </p:cBhvr>
                                      <p:to x="100000" y="60000"/>
                                    </p:animScale>
                                    <p:animScale>
                                      <p:cBhvr>
                                        <p:cTn id="96" dur="166" decel="50000">
                                          <p:stCondLst>
                                            <p:cond delay="676"/>
                                          </p:stCondLst>
                                        </p:cTn>
                                        <p:tgtEl>
                                          <p:spTgt spid="3">
                                            <p:txEl>
                                              <p:pRg st="4" end="4"/>
                                            </p:txEl>
                                          </p:spTgt>
                                        </p:tgtEl>
                                      </p:cBhvr>
                                      <p:to x="100000" y="100000"/>
                                    </p:animScale>
                                    <p:animScale>
                                      <p:cBhvr>
                                        <p:cTn id="97" dur="26">
                                          <p:stCondLst>
                                            <p:cond delay="1312"/>
                                          </p:stCondLst>
                                        </p:cTn>
                                        <p:tgtEl>
                                          <p:spTgt spid="3">
                                            <p:txEl>
                                              <p:pRg st="4" end="4"/>
                                            </p:txEl>
                                          </p:spTgt>
                                        </p:tgtEl>
                                      </p:cBhvr>
                                      <p:to x="100000" y="80000"/>
                                    </p:animScale>
                                    <p:animScale>
                                      <p:cBhvr>
                                        <p:cTn id="98" dur="166" decel="50000">
                                          <p:stCondLst>
                                            <p:cond delay="1338"/>
                                          </p:stCondLst>
                                        </p:cTn>
                                        <p:tgtEl>
                                          <p:spTgt spid="3">
                                            <p:txEl>
                                              <p:pRg st="4" end="4"/>
                                            </p:txEl>
                                          </p:spTgt>
                                        </p:tgtEl>
                                      </p:cBhvr>
                                      <p:to x="100000" y="100000"/>
                                    </p:animScale>
                                    <p:animScale>
                                      <p:cBhvr>
                                        <p:cTn id="99" dur="26">
                                          <p:stCondLst>
                                            <p:cond delay="1642"/>
                                          </p:stCondLst>
                                        </p:cTn>
                                        <p:tgtEl>
                                          <p:spTgt spid="3">
                                            <p:txEl>
                                              <p:pRg st="4" end="4"/>
                                            </p:txEl>
                                          </p:spTgt>
                                        </p:tgtEl>
                                      </p:cBhvr>
                                      <p:to x="100000" y="90000"/>
                                    </p:animScale>
                                    <p:animScale>
                                      <p:cBhvr>
                                        <p:cTn id="100" dur="166" decel="50000">
                                          <p:stCondLst>
                                            <p:cond delay="1668"/>
                                          </p:stCondLst>
                                        </p:cTn>
                                        <p:tgtEl>
                                          <p:spTgt spid="3">
                                            <p:txEl>
                                              <p:pRg st="4" end="4"/>
                                            </p:txEl>
                                          </p:spTgt>
                                        </p:tgtEl>
                                      </p:cBhvr>
                                      <p:to x="100000" y="100000"/>
                                    </p:animScale>
                                    <p:animScale>
                                      <p:cBhvr>
                                        <p:cTn id="101" dur="26">
                                          <p:stCondLst>
                                            <p:cond delay="1808"/>
                                          </p:stCondLst>
                                        </p:cTn>
                                        <p:tgtEl>
                                          <p:spTgt spid="3">
                                            <p:txEl>
                                              <p:pRg st="4" end="4"/>
                                            </p:txEl>
                                          </p:spTgt>
                                        </p:tgtEl>
                                      </p:cBhvr>
                                      <p:to x="100000" y="95000"/>
                                    </p:animScale>
                                    <p:animScale>
                                      <p:cBhvr>
                                        <p:cTn id="102" dur="166" decel="50000">
                                          <p:stCondLst>
                                            <p:cond delay="1834"/>
                                          </p:stCondLst>
                                        </p:cTn>
                                        <p:tgtEl>
                                          <p:spTgt spid="3">
                                            <p:txEl>
                                              <p:pRg st="4" end="4"/>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wipe(down)">
                                      <p:cBhvr>
                                        <p:cTn id="105" dur="580">
                                          <p:stCondLst>
                                            <p:cond delay="0"/>
                                          </p:stCondLst>
                                        </p:cTn>
                                        <p:tgtEl>
                                          <p:spTgt spid="3">
                                            <p:txEl>
                                              <p:pRg st="5" end="5"/>
                                            </p:txEl>
                                          </p:spTgt>
                                        </p:tgtEl>
                                      </p:cBhvr>
                                    </p:animEffect>
                                    <p:anim calcmode="lin" valueType="num">
                                      <p:cBhvr>
                                        <p:cTn id="10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5" end="5"/>
                                            </p:txEl>
                                          </p:spTgt>
                                        </p:tgtEl>
                                      </p:cBhvr>
                                      <p:to x="100000" y="60000"/>
                                    </p:animScale>
                                    <p:animScale>
                                      <p:cBhvr>
                                        <p:cTn id="112" dur="166" decel="50000">
                                          <p:stCondLst>
                                            <p:cond delay="676"/>
                                          </p:stCondLst>
                                        </p:cTn>
                                        <p:tgtEl>
                                          <p:spTgt spid="3">
                                            <p:txEl>
                                              <p:pRg st="5" end="5"/>
                                            </p:txEl>
                                          </p:spTgt>
                                        </p:tgtEl>
                                      </p:cBhvr>
                                      <p:to x="100000" y="100000"/>
                                    </p:animScale>
                                    <p:animScale>
                                      <p:cBhvr>
                                        <p:cTn id="113" dur="26">
                                          <p:stCondLst>
                                            <p:cond delay="1312"/>
                                          </p:stCondLst>
                                        </p:cTn>
                                        <p:tgtEl>
                                          <p:spTgt spid="3">
                                            <p:txEl>
                                              <p:pRg st="5" end="5"/>
                                            </p:txEl>
                                          </p:spTgt>
                                        </p:tgtEl>
                                      </p:cBhvr>
                                      <p:to x="100000" y="80000"/>
                                    </p:animScale>
                                    <p:animScale>
                                      <p:cBhvr>
                                        <p:cTn id="114" dur="166" decel="50000">
                                          <p:stCondLst>
                                            <p:cond delay="1338"/>
                                          </p:stCondLst>
                                        </p:cTn>
                                        <p:tgtEl>
                                          <p:spTgt spid="3">
                                            <p:txEl>
                                              <p:pRg st="5" end="5"/>
                                            </p:txEl>
                                          </p:spTgt>
                                        </p:tgtEl>
                                      </p:cBhvr>
                                      <p:to x="100000" y="100000"/>
                                    </p:animScale>
                                    <p:animScale>
                                      <p:cBhvr>
                                        <p:cTn id="115" dur="26">
                                          <p:stCondLst>
                                            <p:cond delay="1642"/>
                                          </p:stCondLst>
                                        </p:cTn>
                                        <p:tgtEl>
                                          <p:spTgt spid="3">
                                            <p:txEl>
                                              <p:pRg st="5" end="5"/>
                                            </p:txEl>
                                          </p:spTgt>
                                        </p:tgtEl>
                                      </p:cBhvr>
                                      <p:to x="100000" y="90000"/>
                                    </p:animScale>
                                    <p:animScale>
                                      <p:cBhvr>
                                        <p:cTn id="116" dur="166" decel="50000">
                                          <p:stCondLst>
                                            <p:cond delay="1668"/>
                                          </p:stCondLst>
                                        </p:cTn>
                                        <p:tgtEl>
                                          <p:spTgt spid="3">
                                            <p:txEl>
                                              <p:pRg st="5" end="5"/>
                                            </p:txEl>
                                          </p:spTgt>
                                        </p:tgtEl>
                                      </p:cBhvr>
                                      <p:to x="100000" y="100000"/>
                                    </p:animScale>
                                    <p:animScale>
                                      <p:cBhvr>
                                        <p:cTn id="117" dur="26">
                                          <p:stCondLst>
                                            <p:cond delay="1808"/>
                                          </p:stCondLst>
                                        </p:cTn>
                                        <p:tgtEl>
                                          <p:spTgt spid="3">
                                            <p:txEl>
                                              <p:pRg st="5" end="5"/>
                                            </p:txEl>
                                          </p:spTgt>
                                        </p:tgtEl>
                                      </p:cBhvr>
                                      <p:to x="100000" y="95000"/>
                                    </p:animScale>
                                    <p:animScale>
                                      <p:cBhvr>
                                        <p:cTn id="118" dur="166" decel="50000">
                                          <p:stCondLst>
                                            <p:cond delay="1834"/>
                                          </p:stCondLst>
                                        </p:cTn>
                                        <p:tgtEl>
                                          <p:spTgt spid="3">
                                            <p:txEl>
                                              <p:pRg st="5" end="5"/>
                                            </p:txEl>
                                          </p:spTgt>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3">
                                            <p:txEl>
                                              <p:pRg st="6" end="6"/>
                                            </p:txEl>
                                          </p:spTgt>
                                        </p:tgtEl>
                                        <p:attrNameLst>
                                          <p:attrName>style.visibility</p:attrName>
                                        </p:attrNameLst>
                                      </p:cBhvr>
                                      <p:to>
                                        <p:strVal val="visible"/>
                                      </p:to>
                                    </p:set>
                                    <p:animEffect transition="in" filter="wipe(down)">
                                      <p:cBhvr>
                                        <p:cTn id="121" dur="580">
                                          <p:stCondLst>
                                            <p:cond delay="0"/>
                                          </p:stCondLst>
                                        </p:cTn>
                                        <p:tgtEl>
                                          <p:spTgt spid="3">
                                            <p:txEl>
                                              <p:pRg st="6" end="6"/>
                                            </p:txEl>
                                          </p:spTgt>
                                        </p:tgtEl>
                                      </p:cBhvr>
                                    </p:animEffect>
                                    <p:anim calcmode="lin" valueType="num">
                                      <p:cBhvr>
                                        <p:cTn id="12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3">
                                            <p:txEl>
                                              <p:pRg st="6" end="6"/>
                                            </p:txEl>
                                          </p:spTgt>
                                        </p:tgtEl>
                                      </p:cBhvr>
                                      <p:to x="100000" y="60000"/>
                                    </p:animScale>
                                    <p:animScale>
                                      <p:cBhvr>
                                        <p:cTn id="128" dur="166" decel="50000">
                                          <p:stCondLst>
                                            <p:cond delay="676"/>
                                          </p:stCondLst>
                                        </p:cTn>
                                        <p:tgtEl>
                                          <p:spTgt spid="3">
                                            <p:txEl>
                                              <p:pRg st="6" end="6"/>
                                            </p:txEl>
                                          </p:spTgt>
                                        </p:tgtEl>
                                      </p:cBhvr>
                                      <p:to x="100000" y="100000"/>
                                    </p:animScale>
                                    <p:animScale>
                                      <p:cBhvr>
                                        <p:cTn id="129" dur="26">
                                          <p:stCondLst>
                                            <p:cond delay="1312"/>
                                          </p:stCondLst>
                                        </p:cTn>
                                        <p:tgtEl>
                                          <p:spTgt spid="3">
                                            <p:txEl>
                                              <p:pRg st="6" end="6"/>
                                            </p:txEl>
                                          </p:spTgt>
                                        </p:tgtEl>
                                      </p:cBhvr>
                                      <p:to x="100000" y="80000"/>
                                    </p:animScale>
                                    <p:animScale>
                                      <p:cBhvr>
                                        <p:cTn id="130" dur="166" decel="50000">
                                          <p:stCondLst>
                                            <p:cond delay="1338"/>
                                          </p:stCondLst>
                                        </p:cTn>
                                        <p:tgtEl>
                                          <p:spTgt spid="3">
                                            <p:txEl>
                                              <p:pRg st="6" end="6"/>
                                            </p:txEl>
                                          </p:spTgt>
                                        </p:tgtEl>
                                      </p:cBhvr>
                                      <p:to x="100000" y="100000"/>
                                    </p:animScale>
                                    <p:animScale>
                                      <p:cBhvr>
                                        <p:cTn id="131" dur="26">
                                          <p:stCondLst>
                                            <p:cond delay="1642"/>
                                          </p:stCondLst>
                                        </p:cTn>
                                        <p:tgtEl>
                                          <p:spTgt spid="3">
                                            <p:txEl>
                                              <p:pRg st="6" end="6"/>
                                            </p:txEl>
                                          </p:spTgt>
                                        </p:tgtEl>
                                      </p:cBhvr>
                                      <p:to x="100000" y="90000"/>
                                    </p:animScale>
                                    <p:animScale>
                                      <p:cBhvr>
                                        <p:cTn id="132" dur="166" decel="50000">
                                          <p:stCondLst>
                                            <p:cond delay="1668"/>
                                          </p:stCondLst>
                                        </p:cTn>
                                        <p:tgtEl>
                                          <p:spTgt spid="3">
                                            <p:txEl>
                                              <p:pRg st="6" end="6"/>
                                            </p:txEl>
                                          </p:spTgt>
                                        </p:tgtEl>
                                      </p:cBhvr>
                                      <p:to x="100000" y="100000"/>
                                    </p:animScale>
                                    <p:animScale>
                                      <p:cBhvr>
                                        <p:cTn id="133" dur="26">
                                          <p:stCondLst>
                                            <p:cond delay="1808"/>
                                          </p:stCondLst>
                                        </p:cTn>
                                        <p:tgtEl>
                                          <p:spTgt spid="3">
                                            <p:txEl>
                                              <p:pRg st="6" end="6"/>
                                            </p:txEl>
                                          </p:spTgt>
                                        </p:tgtEl>
                                      </p:cBhvr>
                                      <p:to x="100000" y="95000"/>
                                    </p:animScale>
                                    <p:animScale>
                                      <p:cBhvr>
                                        <p:cTn id="134" dur="166" decel="50000">
                                          <p:stCondLst>
                                            <p:cond delay="1834"/>
                                          </p:stCondLst>
                                        </p:cTn>
                                        <p:tgtEl>
                                          <p:spTgt spid="3">
                                            <p:txEl>
                                              <p:pRg st="6" end="6"/>
                                            </p:txEl>
                                          </p:spTgt>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3">
                                            <p:txEl>
                                              <p:pRg st="7" end="7"/>
                                            </p:txEl>
                                          </p:spTgt>
                                        </p:tgtEl>
                                        <p:attrNameLst>
                                          <p:attrName>style.visibility</p:attrName>
                                        </p:attrNameLst>
                                      </p:cBhvr>
                                      <p:to>
                                        <p:strVal val="visible"/>
                                      </p:to>
                                    </p:set>
                                    <p:animEffect transition="in" filter="wipe(down)">
                                      <p:cBhvr>
                                        <p:cTn id="137" dur="580">
                                          <p:stCondLst>
                                            <p:cond delay="0"/>
                                          </p:stCondLst>
                                        </p:cTn>
                                        <p:tgtEl>
                                          <p:spTgt spid="3">
                                            <p:txEl>
                                              <p:pRg st="7" end="7"/>
                                            </p:txEl>
                                          </p:spTgt>
                                        </p:tgtEl>
                                      </p:cBhvr>
                                    </p:animEffect>
                                    <p:anim calcmode="lin" valueType="num">
                                      <p:cBhvr>
                                        <p:cTn id="13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3" dur="26">
                                          <p:stCondLst>
                                            <p:cond delay="650"/>
                                          </p:stCondLst>
                                        </p:cTn>
                                        <p:tgtEl>
                                          <p:spTgt spid="3">
                                            <p:txEl>
                                              <p:pRg st="7" end="7"/>
                                            </p:txEl>
                                          </p:spTgt>
                                        </p:tgtEl>
                                      </p:cBhvr>
                                      <p:to x="100000" y="60000"/>
                                    </p:animScale>
                                    <p:animScale>
                                      <p:cBhvr>
                                        <p:cTn id="144" dur="166" decel="50000">
                                          <p:stCondLst>
                                            <p:cond delay="676"/>
                                          </p:stCondLst>
                                        </p:cTn>
                                        <p:tgtEl>
                                          <p:spTgt spid="3">
                                            <p:txEl>
                                              <p:pRg st="7" end="7"/>
                                            </p:txEl>
                                          </p:spTgt>
                                        </p:tgtEl>
                                      </p:cBhvr>
                                      <p:to x="100000" y="100000"/>
                                    </p:animScale>
                                    <p:animScale>
                                      <p:cBhvr>
                                        <p:cTn id="145" dur="26">
                                          <p:stCondLst>
                                            <p:cond delay="1312"/>
                                          </p:stCondLst>
                                        </p:cTn>
                                        <p:tgtEl>
                                          <p:spTgt spid="3">
                                            <p:txEl>
                                              <p:pRg st="7" end="7"/>
                                            </p:txEl>
                                          </p:spTgt>
                                        </p:tgtEl>
                                      </p:cBhvr>
                                      <p:to x="100000" y="80000"/>
                                    </p:animScale>
                                    <p:animScale>
                                      <p:cBhvr>
                                        <p:cTn id="146" dur="166" decel="50000">
                                          <p:stCondLst>
                                            <p:cond delay="1338"/>
                                          </p:stCondLst>
                                        </p:cTn>
                                        <p:tgtEl>
                                          <p:spTgt spid="3">
                                            <p:txEl>
                                              <p:pRg st="7" end="7"/>
                                            </p:txEl>
                                          </p:spTgt>
                                        </p:tgtEl>
                                      </p:cBhvr>
                                      <p:to x="100000" y="100000"/>
                                    </p:animScale>
                                    <p:animScale>
                                      <p:cBhvr>
                                        <p:cTn id="147" dur="26">
                                          <p:stCondLst>
                                            <p:cond delay="1642"/>
                                          </p:stCondLst>
                                        </p:cTn>
                                        <p:tgtEl>
                                          <p:spTgt spid="3">
                                            <p:txEl>
                                              <p:pRg st="7" end="7"/>
                                            </p:txEl>
                                          </p:spTgt>
                                        </p:tgtEl>
                                      </p:cBhvr>
                                      <p:to x="100000" y="90000"/>
                                    </p:animScale>
                                    <p:animScale>
                                      <p:cBhvr>
                                        <p:cTn id="148" dur="166" decel="50000">
                                          <p:stCondLst>
                                            <p:cond delay="1668"/>
                                          </p:stCondLst>
                                        </p:cTn>
                                        <p:tgtEl>
                                          <p:spTgt spid="3">
                                            <p:txEl>
                                              <p:pRg st="7" end="7"/>
                                            </p:txEl>
                                          </p:spTgt>
                                        </p:tgtEl>
                                      </p:cBhvr>
                                      <p:to x="100000" y="100000"/>
                                    </p:animScale>
                                    <p:animScale>
                                      <p:cBhvr>
                                        <p:cTn id="149" dur="26">
                                          <p:stCondLst>
                                            <p:cond delay="1808"/>
                                          </p:stCondLst>
                                        </p:cTn>
                                        <p:tgtEl>
                                          <p:spTgt spid="3">
                                            <p:txEl>
                                              <p:pRg st="7" end="7"/>
                                            </p:txEl>
                                          </p:spTgt>
                                        </p:tgtEl>
                                      </p:cBhvr>
                                      <p:to x="100000" y="95000"/>
                                    </p:animScale>
                                    <p:animScale>
                                      <p:cBhvr>
                                        <p:cTn id="150" dur="166" decel="50000">
                                          <p:stCondLst>
                                            <p:cond delay="1834"/>
                                          </p:stCondLst>
                                        </p:cTn>
                                        <p:tgtEl>
                                          <p:spTgt spid="3">
                                            <p:txEl>
                                              <p:pRg st="7" end="7"/>
                                            </p:txEl>
                                          </p:spTgt>
                                        </p:tgtEl>
                                      </p:cBhvr>
                                      <p:to x="100000" y="100000"/>
                                    </p:animScale>
                                  </p:childTnLst>
                                </p:cTn>
                              </p:par>
                              <p:par>
                                <p:cTn id="151" presetID="26" presetClass="entr" presetSubtype="0" fill="hold" nodeType="withEffect">
                                  <p:stCondLst>
                                    <p:cond delay="0"/>
                                  </p:stCondLst>
                                  <p:childTnLst>
                                    <p:set>
                                      <p:cBhvr>
                                        <p:cTn id="152" dur="1" fill="hold">
                                          <p:stCondLst>
                                            <p:cond delay="0"/>
                                          </p:stCondLst>
                                        </p:cTn>
                                        <p:tgtEl>
                                          <p:spTgt spid="3">
                                            <p:txEl>
                                              <p:pRg st="8" end="8"/>
                                            </p:txEl>
                                          </p:spTgt>
                                        </p:tgtEl>
                                        <p:attrNameLst>
                                          <p:attrName>style.visibility</p:attrName>
                                        </p:attrNameLst>
                                      </p:cBhvr>
                                      <p:to>
                                        <p:strVal val="visible"/>
                                      </p:to>
                                    </p:set>
                                    <p:animEffect transition="in" filter="wipe(down)">
                                      <p:cBhvr>
                                        <p:cTn id="153" dur="580">
                                          <p:stCondLst>
                                            <p:cond delay="0"/>
                                          </p:stCondLst>
                                        </p:cTn>
                                        <p:tgtEl>
                                          <p:spTgt spid="3">
                                            <p:txEl>
                                              <p:pRg st="8" end="8"/>
                                            </p:txEl>
                                          </p:spTgt>
                                        </p:tgtEl>
                                      </p:cBhvr>
                                    </p:animEffect>
                                    <p:anim calcmode="lin" valueType="num">
                                      <p:cBhvr>
                                        <p:cTn id="15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9" dur="26">
                                          <p:stCondLst>
                                            <p:cond delay="650"/>
                                          </p:stCondLst>
                                        </p:cTn>
                                        <p:tgtEl>
                                          <p:spTgt spid="3">
                                            <p:txEl>
                                              <p:pRg st="8" end="8"/>
                                            </p:txEl>
                                          </p:spTgt>
                                        </p:tgtEl>
                                      </p:cBhvr>
                                      <p:to x="100000" y="60000"/>
                                    </p:animScale>
                                    <p:animScale>
                                      <p:cBhvr>
                                        <p:cTn id="160" dur="166" decel="50000">
                                          <p:stCondLst>
                                            <p:cond delay="676"/>
                                          </p:stCondLst>
                                        </p:cTn>
                                        <p:tgtEl>
                                          <p:spTgt spid="3">
                                            <p:txEl>
                                              <p:pRg st="8" end="8"/>
                                            </p:txEl>
                                          </p:spTgt>
                                        </p:tgtEl>
                                      </p:cBhvr>
                                      <p:to x="100000" y="100000"/>
                                    </p:animScale>
                                    <p:animScale>
                                      <p:cBhvr>
                                        <p:cTn id="161" dur="26">
                                          <p:stCondLst>
                                            <p:cond delay="1312"/>
                                          </p:stCondLst>
                                        </p:cTn>
                                        <p:tgtEl>
                                          <p:spTgt spid="3">
                                            <p:txEl>
                                              <p:pRg st="8" end="8"/>
                                            </p:txEl>
                                          </p:spTgt>
                                        </p:tgtEl>
                                      </p:cBhvr>
                                      <p:to x="100000" y="80000"/>
                                    </p:animScale>
                                    <p:animScale>
                                      <p:cBhvr>
                                        <p:cTn id="162" dur="166" decel="50000">
                                          <p:stCondLst>
                                            <p:cond delay="1338"/>
                                          </p:stCondLst>
                                        </p:cTn>
                                        <p:tgtEl>
                                          <p:spTgt spid="3">
                                            <p:txEl>
                                              <p:pRg st="8" end="8"/>
                                            </p:txEl>
                                          </p:spTgt>
                                        </p:tgtEl>
                                      </p:cBhvr>
                                      <p:to x="100000" y="100000"/>
                                    </p:animScale>
                                    <p:animScale>
                                      <p:cBhvr>
                                        <p:cTn id="163" dur="26">
                                          <p:stCondLst>
                                            <p:cond delay="1642"/>
                                          </p:stCondLst>
                                        </p:cTn>
                                        <p:tgtEl>
                                          <p:spTgt spid="3">
                                            <p:txEl>
                                              <p:pRg st="8" end="8"/>
                                            </p:txEl>
                                          </p:spTgt>
                                        </p:tgtEl>
                                      </p:cBhvr>
                                      <p:to x="100000" y="90000"/>
                                    </p:animScale>
                                    <p:animScale>
                                      <p:cBhvr>
                                        <p:cTn id="164" dur="166" decel="50000">
                                          <p:stCondLst>
                                            <p:cond delay="1668"/>
                                          </p:stCondLst>
                                        </p:cTn>
                                        <p:tgtEl>
                                          <p:spTgt spid="3">
                                            <p:txEl>
                                              <p:pRg st="8" end="8"/>
                                            </p:txEl>
                                          </p:spTgt>
                                        </p:tgtEl>
                                      </p:cBhvr>
                                      <p:to x="100000" y="100000"/>
                                    </p:animScale>
                                    <p:animScale>
                                      <p:cBhvr>
                                        <p:cTn id="165" dur="26">
                                          <p:stCondLst>
                                            <p:cond delay="1808"/>
                                          </p:stCondLst>
                                        </p:cTn>
                                        <p:tgtEl>
                                          <p:spTgt spid="3">
                                            <p:txEl>
                                              <p:pRg st="8" end="8"/>
                                            </p:txEl>
                                          </p:spTgt>
                                        </p:tgtEl>
                                      </p:cBhvr>
                                      <p:to x="100000" y="95000"/>
                                    </p:animScale>
                                    <p:animScale>
                                      <p:cBhvr>
                                        <p:cTn id="166" dur="166" decel="50000">
                                          <p:stCondLst>
                                            <p:cond delay="1834"/>
                                          </p:stCondLst>
                                        </p:cTn>
                                        <p:tgtEl>
                                          <p:spTgt spid="3">
                                            <p:txEl>
                                              <p:pRg st="8" end="8"/>
                                            </p:txEl>
                                          </p:spTgt>
                                        </p:tgtEl>
                                      </p:cBhvr>
                                      <p:to x="100000" y="100000"/>
                                    </p:animScale>
                                  </p:childTnLst>
                                </p:cTn>
                              </p:par>
                              <p:par>
                                <p:cTn id="167" presetID="26" presetClass="entr" presetSubtype="0" fill="hold" nodeType="with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580">
                                          <p:stCondLst>
                                            <p:cond delay="0"/>
                                          </p:stCondLst>
                                        </p:cTn>
                                        <p:tgtEl>
                                          <p:spTgt spid="3">
                                            <p:txEl>
                                              <p:pRg st="9" end="9"/>
                                            </p:txEl>
                                          </p:spTgt>
                                        </p:tgtEl>
                                      </p:cBhvr>
                                    </p:animEffect>
                                    <p:anim calcmode="lin" valueType="num">
                                      <p:cBhvr>
                                        <p:cTn id="17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9" end="9"/>
                                            </p:txEl>
                                          </p:spTgt>
                                        </p:tgtEl>
                                      </p:cBhvr>
                                      <p:to x="100000" y="60000"/>
                                    </p:animScale>
                                    <p:animScale>
                                      <p:cBhvr>
                                        <p:cTn id="176" dur="166" decel="50000">
                                          <p:stCondLst>
                                            <p:cond delay="676"/>
                                          </p:stCondLst>
                                        </p:cTn>
                                        <p:tgtEl>
                                          <p:spTgt spid="3">
                                            <p:txEl>
                                              <p:pRg st="9" end="9"/>
                                            </p:txEl>
                                          </p:spTgt>
                                        </p:tgtEl>
                                      </p:cBhvr>
                                      <p:to x="100000" y="100000"/>
                                    </p:animScale>
                                    <p:animScale>
                                      <p:cBhvr>
                                        <p:cTn id="177" dur="26">
                                          <p:stCondLst>
                                            <p:cond delay="1312"/>
                                          </p:stCondLst>
                                        </p:cTn>
                                        <p:tgtEl>
                                          <p:spTgt spid="3">
                                            <p:txEl>
                                              <p:pRg st="9" end="9"/>
                                            </p:txEl>
                                          </p:spTgt>
                                        </p:tgtEl>
                                      </p:cBhvr>
                                      <p:to x="100000" y="80000"/>
                                    </p:animScale>
                                    <p:animScale>
                                      <p:cBhvr>
                                        <p:cTn id="178" dur="166" decel="50000">
                                          <p:stCondLst>
                                            <p:cond delay="1338"/>
                                          </p:stCondLst>
                                        </p:cTn>
                                        <p:tgtEl>
                                          <p:spTgt spid="3">
                                            <p:txEl>
                                              <p:pRg st="9" end="9"/>
                                            </p:txEl>
                                          </p:spTgt>
                                        </p:tgtEl>
                                      </p:cBhvr>
                                      <p:to x="100000" y="100000"/>
                                    </p:animScale>
                                    <p:animScale>
                                      <p:cBhvr>
                                        <p:cTn id="179" dur="26">
                                          <p:stCondLst>
                                            <p:cond delay="1642"/>
                                          </p:stCondLst>
                                        </p:cTn>
                                        <p:tgtEl>
                                          <p:spTgt spid="3">
                                            <p:txEl>
                                              <p:pRg st="9" end="9"/>
                                            </p:txEl>
                                          </p:spTgt>
                                        </p:tgtEl>
                                      </p:cBhvr>
                                      <p:to x="100000" y="90000"/>
                                    </p:animScale>
                                    <p:animScale>
                                      <p:cBhvr>
                                        <p:cTn id="180" dur="166" decel="50000">
                                          <p:stCondLst>
                                            <p:cond delay="1668"/>
                                          </p:stCondLst>
                                        </p:cTn>
                                        <p:tgtEl>
                                          <p:spTgt spid="3">
                                            <p:txEl>
                                              <p:pRg st="9" end="9"/>
                                            </p:txEl>
                                          </p:spTgt>
                                        </p:tgtEl>
                                      </p:cBhvr>
                                      <p:to x="100000" y="100000"/>
                                    </p:animScale>
                                    <p:animScale>
                                      <p:cBhvr>
                                        <p:cTn id="181" dur="26">
                                          <p:stCondLst>
                                            <p:cond delay="1808"/>
                                          </p:stCondLst>
                                        </p:cTn>
                                        <p:tgtEl>
                                          <p:spTgt spid="3">
                                            <p:txEl>
                                              <p:pRg st="9" end="9"/>
                                            </p:txEl>
                                          </p:spTgt>
                                        </p:tgtEl>
                                      </p:cBhvr>
                                      <p:to x="100000" y="95000"/>
                                    </p:animScale>
                                    <p:animScale>
                                      <p:cBhvr>
                                        <p:cTn id="182" dur="166" decel="50000">
                                          <p:stCondLst>
                                            <p:cond delay="1834"/>
                                          </p:stCondLst>
                                        </p:cTn>
                                        <p:tgtEl>
                                          <p:spTgt spid="3">
                                            <p:txEl>
                                              <p:pRg st="9" end="9"/>
                                            </p:txEl>
                                          </p:spTgt>
                                        </p:tgtEl>
                                      </p:cBhvr>
                                      <p:to x="100000" y="100000"/>
                                    </p:animScale>
                                  </p:childTnLst>
                                </p:cTn>
                              </p:par>
                              <p:par>
                                <p:cTn id="183" presetID="26" presetClass="entr" presetSubtype="0" fill="hold" nodeType="withEffect">
                                  <p:stCondLst>
                                    <p:cond delay="0"/>
                                  </p:stCondLst>
                                  <p:childTnLst>
                                    <p:set>
                                      <p:cBhvr>
                                        <p:cTn id="184" dur="1" fill="hold">
                                          <p:stCondLst>
                                            <p:cond delay="0"/>
                                          </p:stCondLst>
                                        </p:cTn>
                                        <p:tgtEl>
                                          <p:spTgt spid="3">
                                            <p:txEl>
                                              <p:pRg st="10" end="10"/>
                                            </p:txEl>
                                          </p:spTgt>
                                        </p:tgtEl>
                                        <p:attrNameLst>
                                          <p:attrName>style.visibility</p:attrName>
                                        </p:attrNameLst>
                                      </p:cBhvr>
                                      <p:to>
                                        <p:strVal val="visible"/>
                                      </p:to>
                                    </p:set>
                                    <p:animEffect transition="in" filter="wipe(down)">
                                      <p:cBhvr>
                                        <p:cTn id="185" dur="580">
                                          <p:stCondLst>
                                            <p:cond delay="0"/>
                                          </p:stCondLst>
                                        </p:cTn>
                                        <p:tgtEl>
                                          <p:spTgt spid="3">
                                            <p:txEl>
                                              <p:pRg st="10" end="10"/>
                                            </p:txEl>
                                          </p:spTgt>
                                        </p:tgtEl>
                                      </p:cBhvr>
                                    </p:animEffect>
                                    <p:anim calcmode="lin" valueType="num">
                                      <p:cBhvr>
                                        <p:cTn id="186"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1" dur="26">
                                          <p:stCondLst>
                                            <p:cond delay="650"/>
                                          </p:stCondLst>
                                        </p:cTn>
                                        <p:tgtEl>
                                          <p:spTgt spid="3">
                                            <p:txEl>
                                              <p:pRg st="10" end="10"/>
                                            </p:txEl>
                                          </p:spTgt>
                                        </p:tgtEl>
                                      </p:cBhvr>
                                      <p:to x="100000" y="60000"/>
                                    </p:animScale>
                                    <p:animScale>
                                      <p:cBhvr>
                                        <p:cTn id="192" dur="166" decel="50000">
                                          <p:stCondLst>
                                            <p:cond delay="676"/>
                                          </p:stCondLst>
                                        </p:cTn>
                                        <p:tgtEl>
                                          <p:spTgt spid="3">
                                            <p:txEl>
                                              <p:pRg st="10" end="10"/>
                                            </p:txEl>
                                          </p:spTgt>
                                        </p:tgtEl>
                                      </p:cBhvr>
                                      <p:to x="100000" y="100000"/>
                                    </p:animScale>
                                    <p:animScale>
                                      <p:cBhvr>
                                        <p:cTn id="193" dur="26">
                                          <p:stCondLst>
                                            <p:cond delay="1312"/>
                                          </p:stCondLst>
                                        </p:cTn>
                                        <p:tgtEl>
                                          <p:spTgt spid="3">
                                            <p:txEl>
                                              <p:pRg st="10" end="10"/>
                                            </p:txEl>
                                          </p:spTgt>
                                        </p:tgtEl>
                                      </p:cBhvr>
                                      <p:to x="100000" y="80000"/>
                                    </p:animScale>
                                    <p:animScale>
                                      <p:cBhvr>
                                        <p:cTn id="194" dur="166" decel="50000">
                                          <p:stCondLst>
                                            <p:cond delay="1338"/>
                                          </p:stCondLst>
                                        </p:cTn>
                                        <p:tgtEl>
                                          <p:spTgt spid="3">
                                            <p:txEl>
                                              <p:pRg st="10" end="10"/>
                                            </p:txEl>
                                          </p:spTgt>
                                        </p:tgtEl>
                                      </p:cBhvr>
                                      <p:to x="100000" y="100000"/>
                                    </p:animScale>
                                    <p:animScale>
                                      <p:cBhvr>
                                        <p:cTn id="195" dur="26">
                                          <p:stCondLst>
                                            <p:cond delay="1642"/>
                                          </p:stCondLst>
                                        </p:cTn>
                                        <p:tgtEl>
                                          <p:spTgt spid="3">
                                            <p:txEl>
                                              <p:pRg st="10" end="10"/>
                                            </p:txEl>
                                          </p:spTgt>
                                        </p:tgtEl>
                                      </p:cBhvr>
                                      <p:to x="100000" y="90000"/>
                                    </p:animScale>
                                    <p:animScale>
                                      <p:cBhvr>
                                        <p:cTn id="196" dur="166" decel="50000">
                                          <p:stCondLst>
                                            <p:cond delay="1668"/>
                                          </p:stCondLst>
                                        </p:cTn>
                                        <p:tgtEl>
                                          <p:spTgt spid="3">
                                            <p:txEl>
                                              <p:pRg st="10" end="10"/>
                                            </p:txEl>
                                          </p:spTgt>
                                        </p:tgtEl>
                                      </p:cBhvr>
                                      <p:to x="100000" y="100000"/>
                                    </p:animScale>
                                    <p:animScale>
                                      <p:cBhvr>
                                        <p:cTn id="197" dur="26">
                                          <p:stCondLst>
                                            <p:cond delay="1808"/>
                                          </p:stCondLst>
                                        </p:cTn>
                                        <p:tgtEl>
                                          <p:spTgt spid="3">
                                            <p:txEl>
                                              <p:pRg st="10" end="10"/>
                                            </p:txEl>
                                          </p:spTgt>
                                        </p:tgtEl>
                                      </p:cBhvr>
                                      <p:to x="100000" y="95000"/>
                                    </p:animScale>
                                    <p:animScale>
                                      <p:cBhvr>
                                        <p:cTn id="198"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92371" y="473418"/>
            <a:ext cx="9601196" cy="1303867"/>
          </a:xfrm>
        </p:spPr>
        <p:txBody>
          <a:bodyPr>
            <a:normAutofit/>
          </a:bodyPr>
          <a:lstStyle/>
          <a:p>
            <a:r>
              <a:rPr lang="cs-CZ" sz="6000" dirty="0" smtClean="0">
                <a:latin typeface="Bookman Old Style" panose="02050604050505020204" pitchFamily="18" charset="0"/>
              </a:rPr>
              <a:t>2 recept</a:t>
            </a:r>
            <a:endParaRPr lang="cs-CZ" sz="6000" dirty="0">
              <a:latin typeface="Bookman Old Style" panose="02050604050505020204" pitchFamily="18" charset="0"/>
            </a:endParaRPr>
          </a:p>
        </p:txBody>
      </p:sp>
      <p:sp>
        <p:nvSpPr>
          <p:cNvPr id="3" name="Zástupný symbol pro obsah 2"/>
          <p:cNvSpPr>
            <a:spLocks noGrp="1"/>
          </p:cNvSpPr>
          <p:nvPr>
            <p:ph idx="1"/>
          </p:nvPr>
        </p:nvSpPr>
        <p:spPr>
          <a:xfrm>
            <a:off x="1192371" y="1635617"/>
            <a:ext cx="9601196" cy="4726546"/>
          </a:xfrm>
        </p:spPr>
        <p:txBody>
          <a:bodyPr>
            <a:normAutofit/>
          </a:bodyPr>
          <a:lstStyle/>
          <a:p>
            <a:r>
              <a:rPr lang="cs-CZ" sz="2000" b="1" dirty="0" smtClean="0"/>
              <a:t>Jahodová buchta</a:t>
            </a:r>
          </a:p>
          <a:p>
            <a:r>
              <a:rPr lang="cs-CZ" sz="2000" b="1" dirty="0" smtClean="0"/>
              <a:t>Těsto:</a:t>
            </a:r>
          </a:p>
          <a:p>
            <a:r>
              <a:rPr lang="cs-CZ" sz="2000" b="1" dirty="0" smtClean="0"/>
              <a:t>2 hrnky mouky</a:t>
            </a:r>
          </a:p>
          <a:p>
            <a:r>
              <a:rPr lang="cs-CZ" sz="2000" b="1" dirty="0" smtClean="0"/>
              <a:t>2 hrnky  cukru</a:t>
            </a:r>
          </a:p>
          <a:p>
            <a:r>
              <a:rPr lang="cs-CZ" sz="2000" b="1" dirty="0" smtClean="0"/>
              <a:t>0,5 hrnek oleje</a:t>
            </a:r>
          </a:p>
          <a:p>
            <a:r>
              <a:rPr lang="cs-CZ" sz="2000" b="1" dirty="0" smtClean="0"/>
              <a:t>2 vejce </a:t>
            </a:r>
          </a:p>
          <a:p>
            <a:r>
              <a:rPr lang="cs-CZ" sz="2000" b="1" dirty="0" smtClean="0"/>
              <a:t>10 – 15 jahod může být víc</a:t>
            </a:r>
          </a:p>
          <a:p>
            <a:r>
              <a:rPr lang="cs-CZ" sz="2000" b="1" dirty="0" smtClean="0"/>
              <a:t>1 prášek do pečiva</a:t>
            </a:r>
          </a:p>
          <a:p>
            <a:r>
              <a:rPr lang="cs-CZ" sz="2000" b="1" dirty="0" smtClean="0"/>
              <a:t>1 vanilkoví cukr</a:t>
            </a:r>
            <a:endParaRPr lang="cs-CZ" sz="2000" b="1"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1221" y="3998890"/>
            <a:ext cx="3469640" cy="2604819"/>
          </a:xfrm>
          <a:prstGeom prst="rect">
            <a:avLst/>
          </a:prstGeom>
          <a:ln>
            <a:noFill/>
          </a:ln>
          <a:effectLst>
            <a:softEdge rad="112500"/>
          </a:effectLst>
        </p:spPr>
      </p:pic>
    </p:spTree>
    <p:extLst>
      <p:ext uri="{BB962C8B-B14F-4D97-AF65-F5344CB8AC3E}">
        <p14:creationId xmlns:p14="http://schemas.microsoft.com/office/powerpoint/2010/main" val="35679373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wipe(down)">
                                      <p:cBhvr>
                                        <p:cTn id="57" dur="580">
                                          <p:stCondLst>
                                            <p:cond delay="0"/>
                                          </p:stCondLst>
                                        </p:cTn>
                                        <p:tgtEl>
                                          <p:spTgt spid="3">
                                            <p:txEl>
                                              <p:pRg st="2" end="2"/>
                                            </p:txEl>
                                          </p:spTgt>
                                        </p:tgtEl>
                                      </p:cBhvr>
                                    </p:animEffect>
                                    <p:anim calcmode="lin" valueType="num">
                                      <p:cBhvr>
                                        <p:cTn id="5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2" end="2"/>
                                            </p:txEl>
                                          </p:spTgt>
                                        </p:tgtEl>
                                      </p:cBhvr>
                                      <p:to x="100000" y="60000"/>
                                    </p:animScale>
                                    <p:animScale>
                                      <p:cBhvr>
                                        <p:cTn id="64" dur="166" decel="50000">
                                          <p:stCondLst>
                                            <p:cond delay="676"/>
                                          </p:stCondLst>
                                        </p:cTn>
                                        <p:tgtEl>
                                          <p:spTgt spid="3">
                                            <p:txEl>
                                              <p:pRg st="2" end="2"/>
                                            </p:txEl>
                                          </p:spTgt>
                                        </p:tgtEl>
                                      </p:cBhvr>
                                      <p:to x="100000" y="100000"/>
                                    </p:animScale>
                                    <p:animScale>
                                      <p:cBhvr>
                                        <p:cTn id="65" dur="26">
                                          <p:stCondLst>
                                            <p:cond delay="1312"/>
                                          </p:stCondLst>
                                        </p:cTn>
                                        <p:tgtEl>
                                          <p:spTgt spid="3">
                                            <p:txEl>
                                              <p:pRg st="2" end="2"/>
                                            </p:txEl>
                                          </p:spTgt>
                                        </p:tgtEl>
                                      </p:cBhvr>
                                      <p:to x="100000" y="80000"/>
                                    </p:animScale>
                                    <p:animScale>
                                      <p:cBhvr>
                                        <p:cTn id="66" dur="166" decel="50000">
                                          <p:stCondLst>
                                            <p:cond delay="1338"/>
                                          </p:stCondLst>
                                        </p:cTn>
                                        <p:tgtEl>
                                          <p:spTgt spid="3">
                                            <p:txEl>
                                              <p:pRg st="2" end="2"/>
                                            </p:txEl>
                                          </p:spTgt>
                                        </p:tgtEl>
                                      </p:cBhvr>
                                      <p:to x="100000" y="100000"/>
                                    </p:animScale>
                                    <p:animScale>
                                      <p:cBhvr>
                                        <p:cTn id="67" dur="26">
                                          <p:stCondLst>
                                            <p:cond delay="1642"/>
                                          </p:stCondLst>
                                        </p:cTn>
                                        <p:tgtEl>
                                          <p:spTgt spid="3">
                                            <p:txEl>
                                              <p:pRg st="2" end="2"/>
                                            </p:txEl>
                                          </p:spTgt>
                                        </p:tgtEl>
                                      </p:cBhvr>
                                      <p:to x="100000" y="90000"/>
                                    </p:animScale>
                                    <p:animScale>
                                      <p:cBhvr>
                                        <p:cTn id="68" dur="166" decel="50000">
                                          <p:stCondLst>
                                            <p:cond delay="1668"/>
                                          </p:stCondLst>
                                        </p:cTn>
                                        <p:tgtEl>
                                          <p:spTgt spid="3">
                                            <p:txEl>
                                              <p:pRg st="2" end="2"/>
                                            </p:txEl>
                                          </p:spTgt>
                                        </p:tgtEl>
                                      </p:cBhvr>
                                      <p:to x="100000" y="100000"/>
                                    </p:animScale>
                                    <p:animScale>
                                      <p:cBhvr>
                                        <p:cTn id="69" dur="26">
                                          <p:stCondLst>
                                            <p:cond delay="1808"/>
                                          </p:stCondLst>
                                        </p:cTn>
                                        <p:tgtEl>
                                          <p:spTgt spid="3">
                                            <p:txEl>
                                              <p:pRg st="2" end="2"/>
                                            </p:txEl>
                                          </p:spTgt>
                                        </p:tgtEl>
                                      </p:cBhvr>
                                      <p:to x="100000" y="95000"/>
                                    </p:animScale>
                                    <p:animScale>
                                      <p:cBhvr>
                                        <p:cTn id="70" dur="166" decel="50000">
                                          <p:stCondLst>
                                            <p:cond delay="1834"/>
                                          </p:stCondLst>
                                        </p:cTn>
                                        <p:tgtEl>
                                          <p:spTgt spid="3">
                                            <p:txEl>
                                              <p:pRg st="2" end="2"/>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3">
                                            <p:txEl>
                                              <p:pRg st="4" end="4"/>
                                            </p:txEl>
                                          </p:spTgt>
                                        </p:tgtEl>
                                        <p:attrNameLst>
                                          <p:attrName>style.visibility</p:attrName>
                                        </p:attrNameLst>
                                      </p:cBhvr>
                                      <p:to>
                                        <p:strVal val="visible"/>
                                      </p:to>
                                    </p:set>
                                    <p:animEffect transition="in" filter="wipe(down)">
                                      <p:cBhvr>
                                        <p:cTn id="89" dur="580">
                                          <p:stCondLst>
                                            <p:cond delay="0"/>
                                          </p:stCondLst>
                                        </p:cTn>
                                        <p:tgtEl>
                                          <p:spTgt spid="3">
                                            <p:txEl>
                                              <p:pRg st="4" end="4"/>
                                            </p:txEl>
                                          </p:spTgt>
                                        </p:tgtEl>
                                      </p:cBhvr>
                                    </p:animEffect>
                                    <p:anim calcmode="lin" valueType="num">
                                      <p:cBhvr>
                                        <p:cTn id="9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3">
                                            <p:txEl>
                                              <p:pRg st="4" end="4"/>
                                            </p:txEl>
                                          </p:spTgt>
                                        </p:tgtEl>
                                      </p:cBhvr>
                                      <p:to x="100000" y="60000"/>
                                    </p:animScale>
                                    <p:animScale>
                                      <p:cBhvr>
                                        <p:cTn id="96" dur="166" decel="50000">
                                          <p:stCondLst>
                                            <p:cond delay="676"/>
                                          </p:stCondLst>
                                        </p:cTn>
                                        <p:tgtEl>
                                          <p:spTgt spid="3">
                                            <p:txEl>
                                              <p:pRg st="4" end="4"/>
                                            </p:txEl>
                                          </p:spTgt>
                                        </p:tgtEl>
                                      </p:cBhvr>
                                      <p:to x="100000" y="100000"/>
                                    </p:animScale>
                                    <p:animScale>
                                      <p:cBhvr>
                                        <p:cTn id="97" dur="26">
                                          <p:stCondLst>
                                            <p:cond delay="1312"/>
                                          </p:stCondLst>
                                        </p:cTn>
                                        <p:tgtEl>
                                          <p:spTgt spid="3">
                                            <p:txEl>
                                              <p:pRg st="4" end="4"/>
                                            </p:txEl>
                                          </p:spTgt>
                                        </p:tgtEl>
                                      </p:cBhvr>
                                      <p:to x="100000" y="80000"/>
                                    </p:animScale>
                                    <p:animScale>
                                      <p:cBhvr>
                                        <p:cTn id="98" dur="166" decel="50000">
                                          <p:stCondLst>
                                            <p:cond delay="1338"/>
                                          </p:stCondLst>
                                        </p:cTn>
                                        <p:tgtEl>
                                          <p:spTgt spid="3">
                                            <p:txEl>
                                              <p:pRg st="4" end="4"/>
                                            </p:txEl>
                                          </p:spTgt>
                                        </p:tgtEl>
                                      </p:cBhvr>
                                      <p:to x="100000" y="100000"/>
                                    </p:animScale>
                                    <p:animScale>
                                      <p:cBhvr>
                                        <p:cTn id="99" dur="26">
                                          <p:stCondLst>
                                            <p:cond delay="1642"/>
                                          </p:stCondLst>
                                        </p:cTn>
                                        <p:tgtEl>
                                          <p:spTgt spid="3">
                                            <p:txEl>
                                              <p:pRg st="4" end="4"/>
                                            </p:txEl>
                                          </p:spTgt>
                                        </p:tgtEl>
                                      </p:cBhvr>
                                      <p:to x="100000" y="90000"/>
                                    </p:animScale>
                                    <p:animScale>
                                      <p:cBhvr>
                                        <p:cTn id="100" dur="166" decel="50000">
                                          <p:stCondLst>
                                            <p:cond delay="1668"/>
                                          </p:stCondLst>
                                        </p:cTn>
                                        <p:tgtEl>
                                          <p:spTgt spid="3">
                                            <p:txEl>
                                              <p:pRg st="4" end="4"/>
                                            </p:txEl>
                                          </p:spTgt>
                                        </p:tgtEl>
                                      </p:cBhvr>
                                      <p:to x="100000" y="100000"/>
                                    </p:animScale>
                                    <p:animScale>
                                      <p:cBhvr>
                                        <p:cTn id="101" dur="26">
                                          <p:stCondLst>
                                            <p:cond delay="1808"/>
                                          </p:stCondLst>
                                        </p:cTn>
                                        <p:tgtEl>
                                          <p:spTgt spid="3">
                                            <p:txEl>
                                              <p:pRg st="4" end="4"/>
                                            </p:txEl>
                                          </p:spTgt>
                                        </p:tgtEl>
                                      </p:cBhvr>
                                      <p:to x="100000" y="95000"/>
                                    </p:animScale>
                                    <p:animScale>
                                      <p:cBhvr>
                                        <p:cTn id="102" dur="166" decel="50000">
                                          <p:stCondLst>
                                            <p:cond delay="1834"/>
                                          </p:stCondLst>
                                        </p:cTn>
                                        <p:tgtEl>
                                          <p:spTgt spid="3">
                                            <p:txEl>
                                              <p:pRg st="4" end="4"/>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wipe(down)">
                                      <p:cBhvr>
                                        <p:cTn id="105" dur="580">
                                          <p:stCondLst>
                                            <p:cond delay="0"/>
                                          </p:stCondLst>
                                        </p:cTn>
                                        <p:tgtEl>
                                          <p:spTgt spid="3">
                                            <p:txEl>
                                              <p:pRg st="5" end="5"/>
                                            </p:txEl>
                                          </p:spTgt>
                                        </p:tgtEl>
                                      </p:cBhvr>
                                    </p:animEffect>
                                    <p:anim calcmode="lin" valueType="num">
                                      <p:cBhvr>
                                        <p:cTn id="10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5" end="5"/>
                                            </p:txEl>
                                          </p:spTgt>
                                        </p:tgtEl>
                                      </p:cBhvr>
                                      <p:to x="100000" y="60000"/>
                                    </p:animScale>
                                    <p:animScale>
                                      <p:cBhvr>
                                        <p:cTn id="112" dur="166" decel="50000">
                                          <p:stCondLst>
                                            <p:cond delay="676"/>
                                          </p:stCondLst>
                                        </p:cTn>
                                        <p:tgtEl>
                                          <p:spTgt spid="3">
                                            <p:txEl>
                                              <p:pRg st="5" end="5"/>
                                            </p:txEl>
                                          </p:spTgt>
                                        </p:tgtEl>
                                      </p:cBhvr>
                                      <p:to x="100000" y="100000"/>
                                    </p:animScale>
                                    <p:animScale>
                                      <p:cBhvr>
                                        <p:cTn id="113" dur="26">
                                          <p:stCondLst>
                                            <p:cond delay="1312"/>
                                          </p:stCondLst>
                                        </p:cTn>
                                        <p:tgtEl>
                                          <p:spTgt spid="3">
                                            <p:txEl>
                                              <p:pRg st="5" end="5"/>
                                            </p:txEl>
                                          </p:spTgt>
                                        </p:tgtEl>
                                      </p:cBhvr>
                                      <p:to x="100000" y="80000"/>
                                    </p:animScale>
                                    <p:animScale>
                                      <p:cBhvr>
                                        <p:cTn id="114" dur="166" decel="50000">
                                          <p:stCondLst>
                                            <p:cond delay="1338"/>
                                          </p:stCondLst>
                                        </p:cTn>
                                        <p:tgtEl>
                                          <p:spTgt spid="3">
                                            <p:txEl>
                                              <p:pRg st="5" end="5"/>
                                            </p:txEl>
                                          </p:spTgt>
                                        </p:tgtEl>
                                      </p:cBhvr>
                                      <p:to x="100000" y="100000"/>
                                    </p:animScale>
                                    <p:animScale>
                                      <p:cBhvr>
                                        <p:cTn id="115" dur="26">
                                          <p:stCondLst>
                                            <p:cond delay="1642"/>
                                          </p:stCondLst>
                                        </p:cTn>
                                        <p:tgtEl>
                                          <p:spTgt spid="3">
                                            <p:txEl>
                                              <p:pRg st="5" end="5"/>
                                            </p:txEl>
                                          </p:spTgt>
                                        </p:tgtEl>
                                      </p:cBhvr>
                                      <p:to x="100000" y="90000"/>
                                    </p:animScale>
                                    <p:animScale>
                                      <p:cBhvr>
                                        <p:cTn id="116" dur="166" decel="50000">
                                          <p:stCondLst>
                                            <p:cond delay="1668"/>
                                          </p:stCondLst>
                                        </p:cTn>
                                        <p:tgtEl>
                                          <p:spTgt spid="3">
                                            <p:txEl>
                                              <p:pRg st="5" end="5"/>
                                            </p:txEl>
                                          </p:spTgt>
                                        </p:tgtEl>
                                      </p:cBhvr>
                                      <p:to x="100000" y="100000"/>
                                    </p:animScale>
                                    <p:animScale>
                                      <p:cBhvr>
                                        <p:cTn id="117" dur="26">
                                          <p:stCondLst>
                                            <p:cond delay="1808"/>
                                          </p:stCondLst>
                                        </p:cTn>
                                        <p:tgtEl>
                                          <p:spTgt spid="3">
                                            <p:txEl>
                                              <p:pRg st="5" end="5"/>
                                            </p:txEl>
                                          </p:spTgt>
                                        </p:tgtEl>
                                      </p:cBhvr>
                                      <p:to x="100000" y="95000"/>
                                    </p:animScale>
                                    <p:animScale>
                                      <p:cBhvr>
                                        <p:cTn id="118" dur="166" decel="50000">
                                          <p:stCondLst>
                                            <p:cond delay="1834"/>
                                          </p:stCondLst>
                                        </p:cTn>
                                        <p:tgtEl>
                                          <p:spTgt spid="3">
                                            <p:txEl>
                                              <p:pRg st="5" end="5"/>
                                            </p:txEl>
                                          </p:spTgt>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3">
                                            <p:txEl>
                                              <p:pRg st="6" end="6"/>
                                            </p:txEl>
                                          </p:spTgt>
                                        </p:tgtEl>
                                        <p:attrNameLst>
                                          <p:attrName>style.visibility</p:attrName>
                                        </p:attrNameLst>
                                      </p:cBhvr>
                                      <p:to>
                                        <p:strVal val="visible"/>
                                      </p:to>
                                    </p:set>
                                    <p:animEffect transition="in" filter="wipe(down)">
                                      <p:cBhvr>
                                        <p:cTn id="121" dur="580">
                                          <p:stCondLst>
                                            <p:cond delay="0"/>
                                          </p:stCondLst>
                                        </p:cTn>
                                        <p:tgtEl>
                                          <p:spTgt spid="3">
                                            <p:txEl>
                                              <p:pRg st="6" end="6"/>
                                            </p:txEl>
                                          </p:spTgt>
                                        </p:tgtEl>
                                      </p:cBhvr>
                                    </p:animEffect>
                                    <p:anim calcmode="lin" valueType="num">
                                      <p:cBhvr>
                                        <p:cTn id="12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3">
                                            <p:txEl>
                                              <p:pRg st="6" end="6"/>
                                            </p:txEl>
                                          </p:spTgt>
                                        </p:tgtEl>
                                      </p:cBhvr>
                                      <p:to x="100000" y="60000"/>
                                    </p:animScale>
                                    <p:animScale>
                                      <p:cBhvr>
                                        <p:cTn id="128" dur="166" decel="50000">
                                          <p:stCondLst>
                                            <p:cond delay="676"/>
                                          </p:stCondLst>
                                        </p:cTn>
                                        <p:tgtEl>
                                          <p:spTgt spid="3">
                                            <p:txEl>
                                              <p:pRg st="6" end="6"/>
                                            </p:txEl>
                                          </p:spTgt>
                                        </p:tgtEl>
                                      </p:cBhvr>
                                      <p:to x="100000" y="100000"/>
                                    </p:animScale>
                                    <p:animScale>
                                      <p:cBhvr>
                                        <p:cTn id="129" dur="26">
                                          <p:stCondLst>
                                            <p:cond delay="1312"/>
                                          </p:stCondLst>
                                        </p:cTn>
                                        <p:tgtEl>
                                          <p:spTgt spid="3">
                                            <p:txEl>
                                              <p:pRg st="6" end="6"/>
                                            </p:txEl>
                                          </p:spTgt>
                                        </p:tgtEl>
                                      </p:cBhvr>
                                      <p:to x="100000" y="80000"/>
                                    </p:animScale>
                                    <p:animScale>
                                      <p:cBhvr>
                                        <p:cTn id="130" dur="166" decel="50000">
                                          <p:stCondLst>
                                            <p:cond delay="1338"/>
                                          </p:stCondLst>
                                        </p:cTn>
                                        <p:tgtEl>
                                          <p:spTgt spid="3">
                                            <p:txEl>
                                              <p:pRg st="6" end="6"/>
                                            </p:txEl>
                                          </p:spTgt>
                                        </p:tgtEl>
                                      </p:cBhvr>
                                      <p:to x="100000" y="100000"/>
                                    </p:animScale>
                                    <p:animScale>
                                      <p:cBhvr>
                                        <p:cTn id="131" dur="26">
                                          <p:stCondLst>
                                            <p:cond delay="1642"/>
                                          </p:stCondLst>
                                        </p:cTn>
                                        <p:tgtEl>
                                          <p:spTgt spid="3">
                                            <p:txEl>
                                              <p:pRg st="6" end="6"/>
                                            </p:txEl>
                                          </p:spTgt>
                                        </p:tgtEl>
                                      </p:cBhvr>
                                      <p:to x="100000" y="90000"/>
                                    </p:animScale>
                                    <p:animScale>
                                      <p:cBhvr>
                                        <p:cTn id="132" dur="166" decel="50000">
                                          <p:stCondLst>
                                            <p:cond delay="1668"/>
                                          </p:stCondLst>
                                        </p:cTn>
                                        <p:tgtEl>
                                          <p:spTgt spid="3">
                                            <p:txEl>
                                              <p:pRg st="6" end="6"/>
                                            </p:txEl>
                                          </p:spTgt>
                                        </p:tgtEl>
                                      </p:cBhvr>
                                      <p:to x="100000" y="100000"/>
                                    </p:animScale>
                                    <p:animScale>
                                      <p:cBhvr>
                                        <p:cTn id="133" dur="26">
                                          <p:stCondLst>
                                            <p:cond delay="1808"/>
                                          </p:stCondLst>
                                        </p:cTn>
                                        <p:tgtEl>
                                          <p:spTgt spid="3">
                                            <p:txEl>
                                              <p:pRg st="6" end="6"/>
                                            </p:txEl>
                                          </p:spTgt>
                                        </p:tgtEl>
                                      </p:cBhvr>
                                      <p:to x="100000" y="95000"/>
                                    </p:animScale>
                                    <p:animScale>
                                      <p:cBhvr>
                                        <p:cTn id="134" dur="166" decel="50000">
                                          <p:stCondLst>
                                            <p:cond delay="1834"/>
                                          </p:stCondLst>
                                        </p:cTn>
                                        <p:tgtEl>
                                          <p:spTgt spid="3">
                                            <p:txEl>
                                              <p:pRg st="6" end="6"/>
                                            </p:txEl>
                                          </p:spTgt>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3">
                                            <p:txEl>
                                              <p:pRg st="7" end="7"/>
                                            </p:txEl>
                                          </p:spTgt>
                                        </p:tgtEl>
                                        <p:attrNameLst>
                                          <p:attrName>style.visibility</p:attrName>
                                        </p:attrNameLst>
                                      </p:cBhvr>
                                      <p:to>
                                        <p:strVal val="visible"/>
                                      </p:to>
                                    </p:set>
                                    <p:animEffect transition="in" filter="wipe(down)">
                                      <p:cBhvr>
                                        <p:cTn id="137" dur="580">
                                          <p:stCondLst>
                                            <p:cond delay="0"/>
                                          </p:stCondLst>
                                        </p:cTn>
                                        <p:tgtEl>
                                          <p:spTgt spid="3">
                                            <p:txEl>
                                              <p:pRg st="7" end="7"/>
                                            </p:txEl>
                                          </p:spTgt>
                                        </p:tgtEl>
                                      </p:cBhvr>
                                    </p:animEffect>
                                    <p:anim calcmode="lin" valueType="num">
                                      <p:cBhvr>
                                        <p:cTn id="13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3" dur="26">
                                          <p:stCondLst>
                                            <p:cond delay="650"/>
                                          </p:stCondLst>
                                        </p:cTn>
                                        <p:tgtEl>
                                          <p:spTgt spid="3">
                                            <p:txEl>
                                              <p:pRg st="7" end="7"/>
                                            </p:txEl>
                                          </p:spTgt>
                                        </p:tgtEl>
                                      </p:cBhvr>
                                      <p:to x="100000" y="60000"/>
                                    </p:animScale>
                                    <p:animScale>
                                      <p:cBhvr>
                                        <p:cTn id="144" dur="166" decel="50000">
                                          <p:stCondLst>
                                            <p:cond delay="676"/>
                                          </p:stCondLst>
                                        </p:cTn>
                                        <p:tgtEl>
                                          <p:spTgt spid="3">
                                            <p:txEl>
                                              <p:pRg st="7" end="7"/>
                                            </p:txEl>
                                          </p:spTgt>
                                        </p:tgtEl>
                                      </p:cBhvr>
                                      <p:to x="100000" y="100000"/>
                                    </p:animScale>
                                    <p:animScale>
                                      <p:cBhvr>
                                        <p:cTn id="145" dur="26">
                                          <p:stCondLst>
                                            <p:cond delay="1312"/>
                                          </p:stCondLst>
                                        </p:cTn>
                                        <p:tgtEl>
                                          <p:spTgt spid="3">
                                            <p:txEl>
                                              <p:pRg st="7" end="7"/>
                                            </p:txEl>
                                          </p:spTgt>
                                        </p:tgtEl>
                                      </p:cBhvr>
                                      <p:to x="100000" y="80000"/>
                                    </p:animScale>
                                    <p:animScale>
                                      <p:cBhvr>
                                        <p:cTn id="146" dur="166" decel="50000">
                                          <p:stCondLst>
                                            <p:cond delay="1338"/>
                                          </p:stCondLst>
                                        </p:cTn>
                                        <p:tgtEl>
                                          <p:spTgt spid="3">
                                            <p:txEl>
                                              <p:pRg st="7" end="7"/>
                                            </p:txEl>
                                          </p:spTgt>
                                        </p:tgtEl>
                                      </p:cBhvr>
                                      <p:to x="100000" y="100000"/>
                                    </p:animScale>
                                    <p:animScale>
                                      <p:cBhvr>
                                        <p:cTn id="147" dur="26">
                                          <p:stCondLst>
                                            <p:cond delay="1642"/>
                                          </p:stCondLst>
                                        </p:cTn>
                                        <p:tgtEl>
                                          <p:spTgt spid="3">
                                            <p:txEl>
                                              <p:pRg st="7" end="7"/>
                                            </p:txEl>
                                          </p:spTgt>
                                        </p:tgtEl>
                                      </p:cBhvr>
                                      <p:to x="100000" y="90000"/>
                                    </p:animScale>
                                    <p:animScale>
                                      <p:cBhvr>
                                        <p:cTn id="148" dur="166" decel="50000">
                                          <p:stCondLst>
                                            <p:cond delay="1668"/>
                                          </p:stCondLst>
                                        </p:cTn>
                                        <p:tgtEl>
                                          <p:spTgt spid="3">
                                            <p:txEl>
                                              <p:pRg st="7" end="7"/>
                                            </p:txEl>
                                          </p:spTgt>
                                        </p:tgtEl>
                                      </p:cBhvr>
                                      <p:to x="100000" y="100000"/>
                                    </p:animScale>
                                    <p:animScale>
                                      <p:cBhvr>
                                        <p:cTn id="149" dur="26">
                                          <p:stCondLst>
                                            <p:cond delay="1808"/>
                                          </p:stCondLst>
                                        </p:cTn>
                                        <p:tgtEl>
                                          <p:spTgt spid="3">
                                            <p:txEl>
                                              <p:pRg st="7" end="7"/>
                                            </p:txEl>
                                          </p:spTgt>
                                        </p:tgtEl>
                                      </p:cBhvr>
                                      <p:to x="100000" y="95000"/>
                                    </p:animScale>
                                    <p:animScale>
                                      <p:cBhvr>
                                        <p:cTn id="150" dur="166" decel="50000">
                                          <p:stCondLst>
                                            <p:cond delay="1834"/>
                                          </p:stCondLst>
                                        </p:cTn>
                                        <p:tgtEl>
                                          <p:spTgt spid="3">
                                            <p:txEl>
                                              <p:pRg st="7" end="7"/>
                                            </p:txEl>
                                          </p:spTgt>
                                        </p:tgtEl>
                                      </p:cBhvr>
                                      <p:to x="100000" y="100000"/>
                                    </p:animScale>
                                  </p:childTnLst>
                                </p:cTn>
                              </p:par>
                              <p:par>
                                <p:cTn id="151" presetID="26" presetClass="entr" presetSubtype="0" fill="hold" nodeType="withEffect">
                                  <p:stCondLst>
                                    <p:cond delay="0"/>
                                  </p:stCondLst>
                                  <p:childTnLst>
                                    <p:set>
                                      <p:cBhvr>
                                        <p:cTn id="152" dur="1" fill="hold">
                                          <p:stCondLst>
                                            <p:cond delay="0"/>
                                          </p:stCondLst>
                                        </p:cTn>
                                        <p:tgtEl>
                                          <p:spTgt spid="3">
                                            <p:txEl>
                                              <p:pRg st="8" end="8"/>
                                            </p:txEl>
                                          </p:spTgt>
                                        </p:tgtEl>
                                        <p:attrNameLst>
                                          <p:attrName>style.visibility</p:attrName>
                                        </p:attrNameLst>
                                      </p:cBhvr>
                                      <p:to>
                                        <p:strVal val="visible"/>
                                      </p:to>
                                    </p:set>
                                    <p:animEffect transition="in" filter="wipe(down)">
                                      <p:cBhvr>
                                        <p:cTn id="153" dur="580">
                                          <p:stCondLst>
                                            <p:cond delay="0"/>
                                          </p:stCondLst>
                                        </p:cTn>
                                        <p:tgtEl>
                                          <p:spTgt spid="3">
                                            <p:txEl>
                                              <p:pRg st="8" end="8"/>
                                            </p:txEl>
                                          </p:spTgt>
                                        </p:tgtEl>
                                      </p:cBhvr>
                                    </p:animEffect>
                                    <p:anim calcmode="lin" valueType="num">
                                      <p:cBhvr>
                                        <p:cTn id="15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9" dur="26">
                                          <p:stCondLst>
                                            <p:cond delay="650"/>
                                          </p:stCondLst>
                                        </p:cTn>
                                        <p:tgtEl>
                                          <p:spTgt spid="3">
                                            <p:txEl>
                                              <p:pRg st="8" end="8"/>
                                            </p:txEl>
                                          </p:spTgt>
                                        </p:tgtEl>
                                      </p:cBhvr>
                                      <p:to x="100000" y="60000"/>
                                    </p:animScale>
                                    <p:animScale>
                                      <p:cBhvr>
                                        <p:cTn id="160" dur="166" decel="50000">
                                          <p:stCondLst>
                                            <p:cond delay="676"/>
                                          </p:stCondLst>
                                        </p:cTn>
                                        <p:tgtEl>
                                          <p:spTgt spid="3">
                                            <p:txEl>
                                              <p:pRg st="8" end="8"/>
                                            </p:txEl>
                                          </p:spTgt>
                                        </p:tgtEl>
                                      </p:cBhvr>
                                      <p:to x="100000" y="100000"/>
                                    </p:animScale>
                                    <p:animScale>
                                      <p:cBhvr>
                                        <p:cTn id="161" dur="26">
                                          <p:stCondLst>
                                            <p:cond delay="1312"/>
                                          </p:stCondLst>
                                        </p:cTn>
                                        <p:tgtEl>
                                          <p:spTgt spid="3">
                                            <p:txEl>
                                              <p:pRg st="8" end="8"/>
                                            </p:txEl>
                                          </p:spTgt>
                                        </p:tgtEl>
                                      </p:cBhvr>
                                      <p:to x="100000" y="80000"/>
                                    </p:animScale>
                                    <p:animScale>
                                      <p:cBhvr>
                                        <p:cTn id="162" dur="166" decel="50000">
                                          <p:stCondLst>
                                            <p:cond delay="1338"/>
                                          </p:stCondLst>
                                        </p:cTn>
                                        <p:tgtEl>
                                          <p:spTgt spid="3">
                                            <p:txEl>
                                              <p:pRg st="8" end="8"/>
                                            </p:txEl>
                                          </p:spTgt>
                                        </p:tgtEl>
                                      </p:cBhvr>
                                      <p:to x="100000" y="100000"/>
                                    </p:animScale>
                                    <p:animScale>
                                      <p:cBhvr>
                                        <p:cTn id="163" dur="26">
                                          <p:stCondLst>
                                            <p:cond delay="1642"/>
                                          </p:stCondLst>
                                        </p:cTn>
                                        <p:tgtEl>
                                          <p:spTgt spid="3">
                                            <p:txEl>
                                              <p:pRg st="8" end="8"/>
                                            </p:txEl>
                                          </p:spTgt>
                                        </p:tgtEl>
                                      </p:cBhvr>
                                      <p:to x="100000" y="90000"/>
                                    </p:animScale>
                                    <p:animScale>
                                      <p:cBhvr>
                                        <p:cTn id="164" dur="166" decel="50000">
                                          <p:stCondLst>
                                            <p:cond delay="1668"/>
                                          </p:stCondLst>
                                        </p:cTn>
                                        <p:tgtEl>
                                          <p:spTgt spid="3">
                                            <p:txEl>
                                              <p:pRg st="8" end="8"/>
                                            </p:txEl>
                                          </p:spTgt>
                                        </p:tgtEl>
                                      </p:cBhvr>
                                      <p:to x="100000" y="100000"/>
                                    </p:animScale>
                                    <p:animScale>
                                      <p:cBhvr>
                                        <p:cTn id="165" dur="26">
                                          <p:stCondLst>
                                            <p:cond delay="1808"/>
                                          </p:stCondLst>
                                        </p:cTn>
                                        <p:tgtEl>
                                          <p:spTgt spid="3">
                                            <p:txEl>
                                              <p:pRg st="8" end="8"/>
                                            </p:txEl>
                                          </p:spTgt>
                                        </p:tgtEl>
                                      </p:cBhvr>
                                      <p:to x="100000" y="95000"/>
                                    </p:animScale>
                                    <p:animScale>
                                      <p:cBhvr>
                                        <p:cTn id="166"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vod">
  <a:themeElements>
    <a:clrScheme name="Obvod">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Obvod">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bvod">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TM04033919[[fn=Obvod]]</Template>
  <TotalTime>431</TotalTime>
  <Words>726</Words>
  <Application>Microsoft Office PowerPoint</Application>
  <PresentationFormat>Širokoúhlá obrazovka</PresentationFormat>
  <Paragraphs>110</Paragraphs>
  <Slides>16</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16</vt:i4>
      </vt:variant>
    </vt:vector>
  </HeadingPairs>
  <TitlesOfParts>
    <vt:vector size="23" baseType="lpstr">
      <vt:lpstr>Batang</vt:lpstr>
      <vt:lpstr>Arial</vt:lpstr>
      <vt:lpstr>Bodoni MT Condensed</vt:lpstr>
      <vt:lpstr>Bookman Old Style</vt:lpstr>
      <vt:lpstr>Trebuchet MS</vt:lpstr>
      <vt:lpstr>Tw Cen MT</vt:lpstr>
      <vt:lpstr>Obvod</vt:lpstr>
      <vt:lpstr>Základní škola a mateřská škola Blížejov Cukrářství</vt:lpstr>
      <vt:lpstr>Prezentace aplikace PowerPoint</vt:lpstr>
      <vt:lpstr>Obsah</vt:lpstr>
      <vt:lpstr>Studijní obor</vt:lpstr>
      <vt:lpstr>potraviny</vt:lpstr>
      <vt:lpstr>Kuchyňské potřeby</vt:lpstr>
      <vt:lpstr>Cukrářské výrobky</vt:lpstr>
      <vt:lpstr>1 recepty</vt:lpstr>
      <vt:lpstr>2 recept</vt:lpstr>
      <vt:lpstr>3 recept</vt:lpstr>
      <vt:lpstr>4 recept</vt:lpstr>
      <vt:lpstr>Zdroje</vt:lpstr>
      <vt:lpstr>Co jsem se naučila, očekávání</vt:lpstr>
      <vt:lpstr>Můj budoucí obor</vt:lpstr>
      <vt:lpstr>poděkování</vt:lpstr>
      <vt:lpstr>Závěr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Cukrářství</dc:title>
  <dc:creator>zak9</dc:creator>
  <cp:lastModifiedBy>L. Hejtman</cp:lastModifiedBy>
  <cp:revision>47</cp:revision>
  <dcterms:created xsi:type="dcterms:W3CDTF">2015-03-11T10:52:22Z</dcterms:created>
  <dcterms:modified xsi:type="dcterms:W3CDTF">2015-09-08T12:44:10Z</dcterms:modified>
</cp:coreProperties>
</file>