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63" r:id="rId8"/>
    <p:sldId id="261" r:id="rId9"/>
    <p:sldId id="259" r:id="rId10"/>
    <p:sldId id="260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9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727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14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266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661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116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11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762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10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9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99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58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50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00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004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68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05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7BE0DFE-E6E6-4864-AC22-BCABA21D56B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B4B05F4-98CC-441F-907E-D3A1CE4290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47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odnikatel.cz/Podnikatelsky-zamer/obsah-vzor-podnikatelskeho-zameru/Marketingovy-vyrobni-a-financni-plan.html" TargetMode="External"/><Relationship Id="rId2" Type="http://schemas.openxmlformats.org/officeDocument/2006/relationships/hyperlink" Target="https://managementmania.com/cs/podnikatelsky-pl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Podnikatelský záměr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Zpracoval: daniel šmíd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85" y="772732"/>
            <a:ext cx="3945228" cy="29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99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Poděkování a závěr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Poděkování: </a:t>
            </a:r>
            <a:r>
              <a:rPr lang="cs-CZ" dirty="0"/>
              <a:t>Chtěl bych poděkovat </a:t>
            </a:r>
            <a:r>
              <a:rPr lang="cs-CZ" dirty="0" smtClean="0"/>
              <a:t>pí </a:t>
            </a:r>
            <a:r>
              <a:rPr lang="cs-CZ" dirty="0"/>
              <a:t>u</a:t>
            </a:r>
            <a:r>
              <a:rPr lang="cs-CZ" dirty="0" smtClean="0"/>
              <a:t>č. Hanzalové </a:t>
            </a:r>
            <a:r>
              <a:rPr lang="cs-CZ" dirty="0"/>
              <a:t>za pomoc s úpravou závěrečné </a:t>
            </a:r>
            <a:r>
              <a:rPr lang="cs-CZ" dirty="0" smtClean="0"/>
              <a:t>práce, pí uč. Křížové za opravu gramatických chyb a p. uč. Hejtmanovi za pomoc s prezentací.</a:t>
            </a:r>
          </a:p>
          <a:p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Doufám, že se vám moje prezentace líbila a 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059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Anotace, Motto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612" y="2603500"/>
            <a:ext cx="9195002" cy="3951846"/>
          </a:xfrm>
        </p:spPr>
        <p:txBody>
          <a:bodyPr/>
          <a:lstStyle/>
          <a:p>
            <a:r>
              <a:rPr lang="cs-CZ" dirty="0" smtClean="0"/>
              <a:t>Jmenuji </a:t>
            </a:r>
            <a:r>
              <a:rPr lang="cs-CZ" dirty="0"/>
              <a:t>se Daniel Šmíd a absolvuji 9. ročník základní školy. Jako téma </a:t>
            </a:r>
            <a:r>
              <a:rPr lang="cs-CZ" dirty="0" smtClean="0"/>
              <a:t>své </a:t>
            </a:r>
            <a:r>
              <a:rPr lang="cs-CZ" dirty="0"/>
              <a:t>závěrečné práce jsem si vybral podnikatelský záměr. Vybral jsem si ho z důvodu, že jsme ve škole vytvořili minipodnik a já jsem se stal jedním z jeho členů. Cílem mé závěrečné práce je, abych vám přiblížil podmínky při vytváření firmy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My name is Daniel Šmíd and I absolve 9. year in elementary </a:t>
            </a:r>
            <a:r>
              <a:rPr lang="cs-CZ" dirty="0" smtClean="0"/>
              <a:t>school. I </a:t>
            </a:r>
            <a:r>
              <a:rPr lang="cs-CZ" dirty="0"/>
              <a:t>chose a bussines </a:t>
            </a:r>
            <a:r>
              <a:rPr lang="cs-CZ" dirty="0" smtClean="0"/>
              <a:t>plan for my final work. </a:t>
            </a:r>
            <a:r>
              <a:rPr lang="cs-CZ" dirty="0"/>
              <a:t>I chose </a:t>
            </a:r>
            <a:r>
              <a:rPr lang="cs-CZ" dirty="0" smtClean="0"/>
              <a:t>it, </a:t>
            </a:r>
            <a:r>
              <a:rPr lang="cs-CZ" dirty="0"/>
              <a:t>because we create in school a mini enterprise and I became one of it's members. Target of my final work is to approach terms for creating </a:t>
            </a:r>
            <a:r>
              <a:rPr lang="cs-CZ" dirty="0" smtClean="0"/>
              <a:t>company.</a:t>
            </a:r>
          </a:p>
          <a:p>
            <a:endParaRPr lang="cs-CZ" dirty="0"/>
          </a:p>
          <a:p>
            <a:r>
              <a:rPr lang="cs-CZ" dirty="0" smtClean="0"/>
              <a:t>Motto: </a:t>
            </a:r>
            <a:r>
              <a:rPr lang="cs-CZ" b="1" dirty="0"/>
              <a:t>„ Učit se pro život, ne pro školu 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2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4552" y="2603499"/>
            <a:ext cx="8976061" cy="3964725"/>
          </a:xfrm>
        </p:spPr>
        <p:txBody>
          <a:bodyPr>
            <a:normAutofit/>
          </a:bodyPr>
          <a:lstStyle/>
          <a:p>
            <a:r>
              <a:rPr lang="cs-CZ" sz="2400" dirty="0"/>
              <a:t>Úvod - charakteristika </a:t>
            </a:r>
            <a:r>
              <a:rPr lang="cs-CZ" sz="2400" dirty="0" smtClean="0"/>
              <a:t>minipodniku</a:t>
            </a:r>
            <a:endParaRPr lang="cs-CZ" sz="2400" dirty="0"/>
          </a:p>
          <a:p>
            <a:r>
              <a:rPr lang="cs-CZ" sz="2400" dirty="0" smtClean="0"/>
              <a:t>Stať -  </a:t>
            </a:r>
            <a:r>
              <a:rPr lang="cs-CZ" sz="2400" dirty="0"/>
              <a:t>podnikatelský záměr a jeho uplatnění</a:t>
            </a:r>
          </a:p>
          <a:p>
            <a:pPr marL="0" indent="0">
              <a:buNone/>
            </a:pPr>
            <a:r>
              <a:rPr lang="cs-CZ" sz="2400" dirty="0" smtClean="0"/>
              <a:t>            - </a:t>
            </a:r>
            <a:r>
              <a:rPr lang="cs-CZ" sz="2400" dirty="0"/>
              <a:t>prezentace</a:t>
            </a:r>
          </a:p>
          <a:p>
            <a:pPr marL="0" indent="0">
              <a:buNone/>
            </a:pPr>
            <a:r>
              <a:rPr lang="cs-CZ" sz="2400" dirty="0" smtClean="0"/>
              <a:t>            - webové stránky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           - </a:t>
            </a:r>
            <a:r>
              <a:rPr lang="cs-CZ" sz="2400" dirty="0"/>
              <a:t>výrobní plán</a:t>
            </a:r>
          </a:p>
          <a:p>
            <a:r>
              <a:rPr lang="cs-CZ" sz="2400" dirty="0" smtClean="0"/>
              <a:t>Zdroje</a:t>
            </a:r>
          </a:p>
          <a:p>
            <a:r>
              <a:rPr lang="cs-CZ" sz="2400" dirty="0" smtClean="0"/>
              <a:t>Poděkování a závěr prezentace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4552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Charakteristika minipodniku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Název: Všeuměl CNC</a:t>
            </a:r>
          </a:p>
          <a:p>
            <a:r>
              <a:rPr lang="cs-CZ" sz="2400" dirty="0" smtClean="0"/>
              <a:t>Založení: 2014</a:t>
            </a:r>
          </a:p>
          <a:p>
            <a:r>
              <a:rPr lang="cs-CZ" sz="2400" dirty="0" smtClean="0"/>
              <a:t>Druh: Firma s dělníky</a:t>
            </a:r>
          </a:p>
          <a:p>
            <a:r>
              <a:rPr lang="cs-CZ" sz="2400" dirty="0" smtClean="0"/>
              <a:t>Výrobky: polystyrenové ozdoby, hračky, písmena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07" y="4695183"/>
            <a:ext cx="4397063" cy="206621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911404" y="6313104"/>
            <a:ext cx="288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Logo firmy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933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Podnikatelský záměr a jeho uplatnění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Zformulování myšlenek a plánů do písemné podoby</a:t>
            </a:r>
          </a:p>
          <a:p>
            <a:r>
              <a:rPr lang="cs-CZ" sz="2400" dirty="0" smtClean="0"/>
              <a:t>Tvoří se na začátku podnikání</a:t>
            </a:r>
          </a:p>
          <a:p>
            <a:r>
              <a:rPr lang="cs-CZ" sz="2400" dirty="0" smtClean="0"/>
              <a:t>Určen pro: spolupracovníky</a:t>
            </a:r>
          </a:p>
          <a:p>
            <a:pPr marL="0" indent="0">
              <a:buNone/>
            </a:pPr>
            <a:r>
              <a:rPr lang="cs-CZ" sz="2400" dirty="0" smtClean="0"/>
              <a:t>                        investory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                       poskytovatele dotací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9396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1) rozhovor ve výtahu (elevator speech)</a:t>
            </a:r>
          </a:p>
          <a:p>
            <a:r>
              <a:rPr lang="cs-CZ" sz="2400" dirty="0" smtClean="0"/>
              <a:t>Rychlý, stručný, mluvený</a:t>
            </a:r>
          </a:p>
          <a:p>
            <a:r>
              <a:rPr lang="cs-CZ" sz="2400" dirty="0" smtClean="0"/>
              <a:t>Účel je vzbudit pozornost, např. přilákání zákazníků</a:t>
            </a:r>
          </a:p>
          <a:p>
            <a:endParaRPr lang="cs-CZ" sz="2400" dirty="0"/>
          </a:p>
          <a:p>
            <a:r>
              <a:rPr lang="cs-CZ" sz="2400" dirty="0" smtClean="0"/>
              <a:t>2) souhrn (</a:t>
            </a:r>
            <a:r>
              <a:rPr lang="cs-CZ" sz="2400" dirty="0"/>
              <a:t>executive </a:t>
            </a:r>
            <a:r>
              <a:rPr lang="cs-CZ" sz="2400" dirty="0" smtClean="0"/>
              <a:t>summary)</a:t>
            </a:r>
          </a:p>
          <a:p>
            <a:r>
              <a:rPr lang="cs-CZ" sz="2400" dirty="0" smtClean="0"/>
              <a:t>Delší, detailní, psaný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476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Webové stránky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5" y="3924806"/>
            <a:ext cx="4136591" cy="2719950"/>
          </a:xfrm>
        </p:spPr>
      </p:pic>
      <p:sp>
        <p:nvSpPr>
          <p:cNvPr id="5" name="TextovéPole 4"/>
          <p:cNvSpPr txBox="1"/>
          <p:nvPr/>
        </p:nvSpPr>
        <p:spPr>
          <a:xfrm>
            <a:off x="322765" y="3534192"/>
            <a:ext cx="249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Staré stránky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251" y="1680632"/>
            <a:ext cx="3529437" cy="448834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524001" y="6168980"/>
            <a:ext cx="172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Nové stránky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21" y="1680632"/>
            <a:ext cx="3243618" cy="448834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765121" y="6168980"/>
            <a:ext cx="278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Nabízené produkty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0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Výrobní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Uvádíme zde: všechny potřeby, např. stroje, materiál, …</a:t>
            </a:r>
          </a:p>
          <a:p>
            <a:pPr marL="0" indent="0">
              <a:buNone/>
            </a:pPr>
            <a:r>
              <a:rPr lang="cs-CZ" sz="2400" dirty="0" smtClean="0"/>
              <a:t>                               produkční kapacitu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logistiku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dodavatele zboží či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Internetové zdroje</a:t>
            </a:r>
            <a:r>
              <a:rPr lang="cs-CZ" dirty="0" smtClean="0"/>
              <a:t>: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managementmania.com/cs/podnikatelsky-plan</a:t>
            </a:r>
            <a:r>
              <a:rPr lang="cs-CZ" dirty="0" smtClean="0"/>
              <a:t>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www.ipodnikatel.cz/Podnikatelsky-zamer/obsah-vzor-podnikatelskeho-zameru/Marketingovy-vyrobni-a-financni-plan.html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b="1" dirty="0"/>
              <a:t>K</a:t>
            </a:r>
            <a:r>
              <a:rPr lang="cs-CZ" b="1" dirty="0" smtClean="0"/>
              <a:t>nižní a písemné zdroje: </a:t>
            </a:r>
            <a:r>
              <a:rPr lang="cs-CZ" dirty="0"/>
              <a:t>Universum Všeobecná encyklopedie 5. díl //strana 491 logistika // ISBN </a:t>
            </a:r>
            <a:r>
              <a:rPr lang="cs-CZ" dirty="0" smtClean="0"/>
              <a:t>80-207-1067-1 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  Fiktivní </a:t>
            </a:r>
            <a:r>
              <a:rPr lang="cs-CZ" dirty="0"/>
              <a:t>firma Zpracování podnikatelského záměru // Co je to podnikatelský záměr, Obsah a rozsah podnikatelského záměru //</a:t>
            </a:r>
          </a:p>
        </p:txBody>
      </p:sp>
    </p:spTree>
    <p:extLst>
      <p:ext uri="{BB962C8B-B14F-4D97-AF65-F5344CB8AC3E}">
        <p14:creationId xmlns:p14="http://schemas.microsoft.com/office/powerpoint/2010/main" val="2147379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tový efekt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tový efekt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tový efekt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314</TotalTime>
  <Words>385</Words>
  <Application>Microsoft Office PowerPoint</Application>
  <PresentationFormat>Širokoúhlá obrazovka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Iontový efekt</vt:lpstr>
      <vt:lpstr>Podnikatelský záměr</vt:lpstr>
      <vt:lpstr>Anotace, Motto</vt:lpstr>
      <vt:lpstr>Obsah</vt:lpstr>
      <vt:lpstr>Charakteristika minipodniku</vt:lpstr>
      <vt:lpstr>Podnikatelský záměr a jeho uplatnění</vt:lpstr>
      <vt:lpstr>Prezentace</vt:lpstr>
      <vt:lpstr>Webové stránky</vt:lpstr>
      <vt:lpstr>Výrobní plán</vt:lpstr>
      <vt:lpstr>Zdroje</vt:lpstr>
      <vt:lpstr>Poděkování a závěr prezentace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Podnikatelský záměr</dc:title>
  <dc:creator>zak9</dc:creator>
  <cp:lastModifiedBy>L. Hejtman</cp:lastModifiedBy>
  <cp:revision>33</cp:revision>
  <dcterms:created xsi:type="dcterms:W3CDTF">2015-03-11T10:51:51Z</dcterms:created>
  <dcterms:modified xsi:type="dcterms:W3CDTF">2015-09-08T12:47:13Z</dcterms:modified>
</cp:coreProperties>
</file>