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841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92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20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06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893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5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55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93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72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32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57F4D0F-0AD8-4EFE-B604-0BE15BDB61A4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E7105AC-AAA1-4B4F-8A11-ABCD8244B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609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3465318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Kronika obce Blížejov</a:t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Stavby 2007-2015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Vypracoval: Václav Vrba</a:t>
            </a:r>
          </a:p>
          <a:p>
            <a:r>
              <a:rPr lang="cs-CZ" dirty="0" smtClean="0"/>
              <a:t>            Dne:28.4.2016</a:t>
            </a:r>
          </a:p>
        </p:txBody>
      </p:sp>
    </p:spTree>
    <p:extLst>
      <p:ext uri="{BB962C8B-B14F-4D97-AF65-F5344CB8AC3E}">
        <p14:creationId xmlns:p14="http://schemas.microsoft.com/office/powerpoint/2010/main" val="159479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Rok 2009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chodníky v obci Blížejov	</a:t>
            </a:r>
          </a:p>
          <a:p>
            <a:r>
              <a:rPr lang="cs-CZ" dirty="0"/>
              <a:t>veřejné osvětlení v obci Blížejov	</a:t>
            </a:r>
            <a:endParaRPr lang="cs-CZ" dirty="0" smtClean="0"/>
          </a:p>
          <a:p>
            <a:r>
              <a:rPr lang="cs-CZ" dirty="0" smtClean="0"/>
              <a:t>místní </a:t>
            </a:r>
            <a:r>
              <a:rPr lang="cs-CZ" dirty="0"/>
              <a:t>komunikace - obytná zóna 2 v obci </a:t>
            </a:r>
            <a:r>
              <a:rPr lang="cs-CZ" dirty="0" smtClean="0"/>
              <a:t>Blížejov</a:t>
            </a:r>
            <a:r>
              <a:rPr lang="cs-CZ" dirty="0"/>
              <a:t>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8" y="3152104"/>
            <a:ext cx="4511899" cy="33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Rok 2010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oplocení </a:t>
            </a:r>
            <a:r>
              <a:rPr lang="cs-CZ" dirty="0"/>
              <a:t>hřiště Blížejov </a:t>
            </a:r>
            <a:endParaRPr lang="cs-CZ" dirty="0" smtClean="0"/>
          </a:p>
          <a:p>
            <a:r>
              <a:rPr lang="cs-CZ" dirty="0" smtClean="0"/>
              <a:t>chodník </a:t>
            </a:r>
            <a:r>
              <a:rPr lang="cs-CZ" dirty="0"/>
              <a:t>v ulici k </a:t>
            </a:r>
            <a:r>
              <a:rPr lang="cs-CZ" dirty="0" smtClean="0"/>
              <a:t>poště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1" y="1828800"/>
            <a:ext cx="4323009" cy="32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Rok 2011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rekonstrukce </a:t>
            </a:r>
            <a:r>
              <a:rPr lang="cs-CZ" dirty="0"/>
              <a:t>hřbitovní zdi</a:t>
            </a:r>
          </a:p>
          <a:p>
            <a:r>
              <a:rPr lang="cs-CZ" dirty="0" smtClean="0"/>
              <a:t>rekonstrukce </a:t>
            </a:r>
            <a:r>
              <a:rPr lang="cs-CZ" dirty="0"/>
              <a:t>varny v základní škole (jídelna) </a:t>
            </a:r>
          </a:p>
          <a:p>
            <a:r>
              <a:rPr lang="cs-CZ" dirty="0" smtClean="0"/>
              <a:t>přestavba </a:t>
            </a:r>
            <a:r>
              <a:rPr lang="cs-CZ" dirty="0"/>
              <a:t>bytu v ZŠ na mateřskou školu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26" y="1691322"/>
            <a:ext cx="4477454" cy="33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Rok 2012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celková </a:t>
            </a:r>
            <a:r>
              <a:rPr lang="cs-CZ" dirty="0"/>
              <a:t>rekonstrukce hasičské zbrojnice</a:t>
            </a:r>
          </a:p>
          <a:p>
            <a:r>
              <a:rPr lang="cs-CZ" dirty="0" smtClean="0"/>
              <a:t>rekonstrukce </a:t>
            </a:r>
            <a:r>
              <a:rPr lang="cs-CZ" dirty="0"/>
              <a:t>fotbalových </a:t>
            </a:r>
            <a:r>
              <a:rPr lang="cs-CZ" dirty="0" smtClean="0"/>
              <a:t>šate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2" y="2303306"/>
            <a:ext cx="5592114" cy="41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Rok 2013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nová </a:t>
            </a:r>
            <a:r>
              <a:rPr lang="cs-CZ" dirty="0"/>
              <a:t>fasáda školy</a:t>
            </a:r>
          </a:p>
          <a:p>
            <a:r>
              <a:rPr lang="cs-CZ" dirty="0" smtClean="0"/>
              <a:t>nová </a:t>
            </a:r>
            <a:r>
              <a:rPr lang="cs-CZ" dirty="0"/>
              <a:t>okna a dveře v základní školu</a:t>
            </a:r>
          </a:p>
          <a:p>
            <a:r>
              <a:rPr lang="cs-CZ" dirty="0" smtClean="0"/>
              <a:t>nová </a:t>
            </a:r>
            <a:r>
              <a:rPr lang="cs-CZ" dirty="0"/>
              <a:t>podlaha v kostele svatého Martina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67" y="2697534"/>
            <a:ext cx="3752045" cy="281403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1365540"/>
            <a:ext cx="3185375" cy="23890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1" y="3146712"/>
            <a:ext cx="4044567" cy="30334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1" y="5087155"/>
            <a:ext cx="1970466" cy="10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Rok 2014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místní komunikace </a:t>
            </a:r>
          </a:p>
          <a:p>
            <a:r>
              <a:rPr lang="cs-CZ" dirty="0" smtClean="0"/>
              <a:t>komunikace </a:t>
            </a:r>
            <a:r>
              <a:rPr lang="cs-CZ" dirty="0"/>
              <a:t>ke koupališti Blížejov</a:t>
            </a:r>
          </a:p>
          <a:p>
            <a:r>
              <a:rPr lang="cs-CZ" dirty="0" smtClean="0"/>
              <a:t>oplocení </a:t>
            </a:r>
            <a:r>
              <a:rPr lang="cs-CZ" dirty="0"/>
              <a:t>ZŠ a MŠ Blížejov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6" y="2418007"/>
            <a:ext cx="4400282" cy="33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Rok 2015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komunikace-hřbitov </a:t>
            </a:r>
            <a:r>
              <a:rPr lang="cs-CZ" dirty="0"/>
              <a:t>Blížejov</a:t>
            </a:r>
          </a:p>
          <a:p>
            <a:r>
              <a:rPr lang="cs-CZ" dirty="0" smtClean="0"/>
              <a:t>přístřešek </a:t>
            </a:r>
            <a:r>
              <a:rPr lang="cs-CZ" dirty="0"/>
              <a:t>pro děti v prostorách školy</a:t>
            </a:r>
          </a:p>
          <a:p>
            <a:r>
              <a:rPr lang="cs-CZ" dirty="0"/>
              <a:t> </a:t>
            </a:r>
            <a:r>
              <a:rPr lang="cs-CZ" dirty="0" smtClean="0"/>
              <a:t>vchod </a:t>
            </a:r>
            <a:r>
              <a:rPr lang="cs-CZ" dirty="0"/>
              <a:t>do školky bývalého ředitele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8" y="3104335"/>
            <a:ext cx="4284373" cy="32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Závěr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Děkuji za pozornost, a doufám že jsem vás přiliž nenudil.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1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Obsah: 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2978" y="1854558"/>
            <a:ext cx="8595360" cy="4351337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4200" dirty="0" smtClean="0"/>
              <a:t>Důvod výběru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4200" dirty="0" smtClean="0"/>
              <a:t>Anotace 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4200" dirty="0" smtClean="0"/>
              <a:t>Prohlášení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4200" dirty="0" smtClean="0"/>
              <a:t>Poděkování 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4200" dirty="0" smtClean="0"/>
              <a:t> Motto </a:t>
            </a:r>
          </a:p>
          <a:p>
            <a:pPr marL="0" indent="0">
              <a:buNone/>
            </a:pPr>
            <a:r>
              <a:rPr lang="cs-CZ" sz="4200" dirty="0" smtClean="0">
                <a:solidFill>
                  <a:schemeClr val="accent1"/>
                </a:solidFill>
              </a:rPr>
              <a:t>7)  </a:t>
            </a:r>
            <a:r>
              <a:rPr lang="cs-CZ" sz="4200" dirty="0" smtClean="0"/>
              <a:t>Závěr </a:t>
            </a:r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endParaRPr lang="cs-CZ" sz="4200" dirty="0" smtClean="0"/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4200" dirty="0" smtClean="0">
                <a:solidFill>
                  <a:schemeClr val="accent1"/>
                </a:solidFill>
              </a:rPr>
              <a:t>6) </a:t>
            </a:r>
            <a:r>
              <a:rPr lang="cs-CZ" sz="4200" dirty="0" smtClean="0"/>
              <a:t>Rok 2007</a:t>
            </a:r>
          </a:p>
          <a:p>
            <a:pPr marL="742950" indent="-742950">
              <a:buFont typeface="+mj-lt"/>
              <a:buAutoNum type="alphaUcPeriod"/>
            </a:pPr>
            <a:r>
              <a:rPr lang="cs-CZ" sz="4200" dirty="0" smtClean="0"/>
              <a:t>    2008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4200" dirty="0" smtClean="0"/>
              <a:t>          2009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4200" dirty="0" smtClean="0"/>
              <a:t>           2010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4200" dirty="0" smtClean="0"/>
              <a:t>           2011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4200" dirty="0" smtClean="0"/>
              <a:t>           2012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4200" dirty="0" smtClean="0"/>
              <a:t>           2013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4200" dirty="0" smtClean="0"/>
              <a:t>           2014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4200" dirty="0" smtClean="0"/>
              <a:t>           2015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8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Důvod výběru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Závěrečnou práci na téma stavby jsem si vybral, neboť jsem uvažoval že půjdu do Německa na střední školu – zedník.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Anotace 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Jmenuji se Václav Vrba. Je mi 15 let a bydlím v obci Blížejov. Mezi mé oblíbené předměty patří tělesná výchova a pracovní činnosti. Ve svém volném času rád jezdím na kole. Do mé závěrečné práce jsem zpracoval informace o  vystavěných domech a ostatních stavbách od roku 2007-20015, v obci Blížejov a v obcích , které spadají pod naší obec.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Prohlášení 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Prohlašuji, že jsem závěrečnou práci udělal sám za pomoci literatury a jiných zdrojů uvedené v prezentaci.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Poděkování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Tímto bych chtěl poděkovat paní ředitelce Mgr. </a:t>
            </a:r>
            <a:r>
              <a:rPr lang="cs-CZ" dirty="0" smtClean="0"/>
              <a:t>Hanzalové a paní Adámkové  </a:t>
            </a:r>
            <a:r>
              <a:rPr lang="cs-CZ" dirty="0"/>
              <a:t>za dodání informací, paní učitelce Červenkové za kontrolu písemné formy, paní učitelce Dostálové za pomoc s anotací </a:t>
            </a:r>
            <a:r>
              <a:rPr lang="cs-CZ" dirty="0" smtClean="0"/>
              <a:t>a jejím překladem a </a:t>
            </a:r>
            <a:r>
              <a:rPr lang="cs-CZ" dirty="0"/>
              <a:t>panu učitelovi Hejtmanovi, že nás nechával při pracovních činnostech pracovat na našich závěrečných pracích. </a:t>
            </a:r>
          </a:p>
        </p:txBody>
      </p:sp>
    </p:spTree>
    <p:extLst>
      <p:ext uri="{BB962C8B-B14F-4D97-AF65-F5344CB8AC3E}">
        <p14:creationId xmlns:p14="http://schemas.microsoft.com/office/powerpoint/2010/main" val="30626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Motto 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Práce ještě nikomu neuškodila. Ale nicnedělání taky ne.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dirty="0" smtClean="0"/>
              <a:t>                                                                               </a:t>
            </a:r>
            <a:r>
              <a:rPr lang="cs-CZ" dirty="0"/>
              <a:t>Robert </a:t>
            </a:r>
            <a:r>
              <a:rPr lang="cs-CZ" dirty="0" err="1"/>
              <a:t>Briffault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27" y="1828800"/>
            <a:ext cx="16764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Rok 2007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spoluúčast </a:t>
            </a:r>
            <a:r>
              <a:rPr lang="cs-CZ" dirty="0"/>
              <a:t>obce při výstavbě okružní křižovatky v obci Blížejov	</a:t>
            </a:r>
            <a:endParaRPr lang="cs-CZ" dirty="0" smtClean="0"/>
          </a:p>
          <a:p>
            <a:r>
              <a:rPr lang="cs-CZ" dirty="0" smtClean="0"/>
              <a:t>příprava </a:t>
            </a:r>
            <a:r>
              <a:rPr lang="cs-CZ" dirty="0"/>
              <a:t>a výstavba plotů u čtyřdomků 	</a:t>
            </a:r>
            <a:endParaRPr lang="cs-CZ" dirty="0" smtClean="0"/>
          </a:p>
          <a:p>
            <a:r>
              <a:rPr lang="cs-CZ" dirty="0" smtClean="0"/>
              <a:t>výstavba </a:t>
            </a:r>
            <a:r>
              <a:rPr lang="cs-CZ" dirty="0"/>
              <a:t>chodníků v obci Blížejov 	</a:t>
            </a:r>
            <a:endParaRPr lang="cs-CZ" dirty="0" smtClean="0"/>
          </a:p>
          <a:p>
            <a:r>
              <a:rPr lang="cs-CZ" dirty="0" smtClean="0"/>
              <a:t>výstavba </a:t>
            </a:r>
            <a:r>
              <a:rPr lang="cs-CZ" dirty="0"/>
              <a:t>nového osvětlení obce Blížejov	</a:t>
            </a:r>
            <a:r>
              <a:rPr lang="cs-CZ" b="1" dirty="0" smtClean="0"/>
              <a:t>vybudování </a:t>
            </a:r>
            <a:r>
              <a:rPr lang="cs-CZ" b="1" dirty="0"/>
              <a:t>mateřské školy v </a:t>
            </a:r>
            <a:r>
              <a:rPr lang="cs-CZ" dirty="0"/>
              <a:t>objektu ZŠ Blížejov, modernizace tělocvičny, modernizace  školní kuchyně</a:t>
            </a:r>
          </a:p>
          <a:p>
            <a:pPr fontAlgn="b"/>
            <a:r>
              <a:rPr lang="cs-CZ" dirty="0" smtClean="0"/>
              <a:t>výstavba </a:t>
            </a:r>
            <a:r>
              <a:rPr lang="cs-CZ" dirty="0"/>
              <a:t>autobusových čekáren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0" y="3870100"/>
            <a:ext cx="3829318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Rok 2008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rekonstrukce </a:t>
            </a:r>
            <a:r>
              <a:rPr lang="cs-CZ" dirty="0"/>
              <a:t>obrubníků a rozjezdů komunikací v obci</a:t>
            </a:r>
          </a:p>
          <a:p>
            <a:r>
              <a:rPr lang="cs-CZ" dirty="0" smtClean="0"/>
              <a:t>výstavba </a:t>
            </a:r>
            <a:r>
              <a:rPr lang="cs-CZ" dirty="0"/>
              <a:t>přivaděčů vody do rodinných domů</a:t>
            </a:r>
          </a:p>
          <a:p>
            <a:r>
              <a:rPr lang="cs-CZ" dirty="0" smtClean="0"/>
              <a:t>nová </a:t>
            </a:r>
            <a:r>
              <a:rPr lang="cs-CZ" dirty="0"/>
              <a:t>rychlostní dvoukolejní trat‘ </a:t>
            </a:r>
            <a:r>
              <a:rPr lang="cs-CZ" dirty="0" smtClean="0"/>
              <a:t>Plzeň – Domažlice 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01014" y="5457239"/>
            <a:ext cx="30694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5979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346</Words>
  <Application>Microsoft Office PowerPoint</Application>
  <PresentationFormat>Širokoúhlá obrazovka</PresentationFormat>
  <Paragraphs>73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Century Schoolbook</vt:lpstr>
      <vt:lpstr>Wingdings 2</vt:lpstr>
      <vt:lpstr>View</vt:lpstr>
      <vt:lpstr>Kronika obce Blížejov   Stavby 2007-2015</vt:lpstr>
      <vt:lpstr>Obsah: </vt:lpstr>
      <vt:lpstr>Důvod výběru</vt:lpstr>
      <vt:lpstr>Anotace </vt:lpstr>
      <vt:lpstr>Prohlášení </vt:lpstr>
      <vt:lpstr>Poděkování </vt:lpstr>
      <vt:lpstr>Motto </vt:lpstr>
      <vt:lpstr>Rok 2007</vt:lpstr>
      <vt:lpstr>Rok 2008</vt:lpstr>
      <vt:lpstr>Rok 2009</vt:lpstr>
      <vt:lpstr>Rok 2010</vt:lpstr>
      <vt:lpstr>Rok 2011</vt:lpstr>
      <vt:lpstr>Rok 2012</vt:lpstr>
      <vt:lpstr>Rok 2013</vt:lpstr>
      <vt:lpstr>Rok 2014</vt:lpstr>
      <vt:lpstr>Rok 2015</vt:lpstr>
      <vt:lpstr>Závěr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Kronika obce Blížejov   Stavby 2007-2015</dc:title>
  <dc:creator>Václav Vrba</dc:creator>
  <cp:lastModifiedBy>Václav Vrba</cp:lastModifiedBy>
  <cp:revision>7</cp:revision>
  <dcterms:modified xsi:type="dcterms:W3CDTF">2016-06-02T10:19:00Z</dcterms:modified>
</cp:coreProperties>
</file>