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59" r:id="rId6"/>
    <p:sldId id="260" r:id="rId7"/>
    <p:sldId id="261" r:id="rId8"/>
    <p:sldId id="262" r:id="rId9"/>
    <p:sldId id="263" r:id="rId10"/>
    <p:sldId id="264"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32" autoAdjust="0"/>
    <p:restoredTop sz="94660"/>
  </p:normalViewPr>
  <p:slideViewPr>
    <p:cSldViewPr snapToGrid="0">
      <p:cViewPr varScale="1">
        <p:scale>
          <a:sx n="74" d="100"/>
          <a:sy n="74"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cs-CZ" smtClean="0"/>
              <a:t>Kliknutím lze upravit styl.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509A250-FF31-4206-8172-F9D3106AACB1}" type="datetimeFigureOut">
              <a:rPr lang="en-US" dirty="0"/>
              <a:t>6/2/2016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cs-CZ" smtClean="0"/>
              <a:t>Kliknutím lze upravit styl.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cs-CZ" smtClean="0"/>
              <a:t>Kliknutím lze upravit styl.</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s-CZ" smtClean="0"/>
              <a:t>Kliknutím lze upravit styl.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s-CZ" smtClean="0"/>
              <a:t>Kliknutím lze upravit styl.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nchorCtr="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cs-CZ" smtClean="0"/>
              <a:t>Kliknutím lze upravit styl.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6/2/2016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6/2/2016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cs-CZ" smtClean="0"/>
              <a:t>Kliknutím lze upravit styl.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7" name="Date Placeholder 4"/>
          <p:cNvSpPr>
            <a:spLocks noGrp="1"/>
          </p:cNvSpPr>
          <p:nvPr>
            <p:ph type="dt" sz="half" idx="10"/>
          </p:nvPr>
        </p:nvSpPr>
        <p:spPr/>
        <p:txBody>
          <a:bodyPr/>
          <a:lstStyle/>
          <a:p>
            <a:fld id="{4509A250-FF31-4206-8172-F9D3106AACB1}" type="datetimeFigureOut">
              <a:rPr lang="en-US" dirty="0"/>
              <a:t>6/2/2016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509A250-FF31-4206-8172-F9D3106AACB1}" type="datetimeFigureOut">
              <a:rPr lang="en-US" dirty="0"/>
              <a:t>6/2/2016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cs-CZ" smtClean="0"/>
              <a:t>Kliknutím lze upravit styl.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6/2/2016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oogle.cz/url?sa=i&amp;rct=j&amp;q=&amp;esrc=s&amp;source=images&amp;cd=&amp;cad=rja&amp;uact=8&amp;ved=0ahUKEwiLhoGEiInNAhVBVRQKHbbKAnwQjRwIBw&amp;url=https%3A%2F%2Fmeinkampf.sk%2F&amp;psig=AFQjCNE8FbcsEepjSReGFqfCo6qvmf9BOg&amp;ust=1464947272263323" TargetMode="External"/><Relationship Id="rId2" Type="http://schemas.openxmlformats.org/officeDocument/2006/relationships/hyperlink" Target="http://citaty.net/autori/frantisek-vymazal/" TargetMode="External"/><Relationship Id="rId1" Type="http://schemas.openxmlformats.org/officeDocument/2006/relationships/slideLayout" Target="../slideLayouts/slideLayout1.xml"/><Relationship Id="rId5" Type="http://schemas.openxmlformats.org/officeDocument/2006/relationships/image" Target="../media/image7.jpg"/><Relationship Id="rId4" Type="http://schemas.openxmlformats.org/officeDocument/2006/relationships/hyperlink" Target="https://www.google.cz/url?sa=i&amp;rct=j&amp;q=&amp;esrc=s&amp;source=images&amp;cd=&amp;cad=rja&amp;uact=8&amp;ved=0ahUKEwjfy_KpiInNAhWLPBQKHRrKCCcQjRwIBw&amp;url=https%3A%2F%2Fcs.wikisource.org%2Fwiki%2FAutor%3AFranti%25C5%25A1ek_Vymazal&amp;psig=AFQjCNE8FbcsEepjSReGFqfCo6qvmf9BOg&amp;ust=146494727226332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blizejov.cz/privozec/d-2147/p1=52" TargetMode="External"/><Relationship Id="rId2" Type="http://schemas.openxmlformats.org/officeDocument/2006/relationships/hyperlink" Target="http://www.blizejov.cz/vyrov/d-2148/p1=52" TargetMode="External"/><Relationship Id="rId1" Type="http://schemas.openxmlformats.org/officeDocument/2006/relationships/slideLayout" Target="../slideLayouts/slideLayout2.xml"/><Relationship Id="rId4" Type="http://schemas.openxmlformats.org/officeDocument/2006/relationships/hyperlink" Target="http://www.blizejov.cz/nahosice/d-2146/p1=52"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blizejov.cz/lsteni/d-2144/p1=52" TargetMode="External"/><Relationship Id="rId2" Type="http://schemas.openxmlformats.org/officeDocument/2006/relationships/hyperlink" Target="http://www.blizejov.cz/malonice/d-2145/p1=52" TargetMode="External"/><Relationship Id="rId1" Type="http://schemas.openxmlformats.org/officeDocument/2006/relationships/slideLayout" Target="../slideLayouts/slideLayout2.xml"/><Relationship Id="rId5" Type="http://schemas.openxmlformats.org/officeDocument/2006/relationships/hyperlink" Target="http://www.blizejov.cz/frantiskov/d-2142/p1=52" TargetMode="External"/><Relationship Id="rId4" Type="http://schemas.openxmlformats.org/officeDocument/2006/relationships/hyperlink" Target="http://www.blizejov.cz/chotimer/d-2143/p1=52"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blizejov.cz/historie-obce/d-2134/p1=5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051924" y="404613"/>
            <a:ext cx="8825658" cy="1192368"/>
          </a:xfrm>
        </p:spPr>
        <p:txBody>
          <a:bodyPr/>
          <a:lstStyle/>
          <a:p>
            <a:r>
              <a:rPr lang="cs-CZ" sz="1600" dirty="0" smtClean="0"/>
              <a:t>                                            Základní škola a mateřská škola Blížejov</a:t>
            </a:r>
            <a:br>
              <a:rPr lang="cs-CZ" sz="1600" dirty="0" smtClean="0"/>
            </a:br>
            <a:r>
              <a:rPr lang="cs-CZ" sz="1600" dirty="0" smtClean="0"/>
              <a:t>                                                      Závěrečná práce 9. ročník</a:t>
            </a:r>
            <a:br>
              <a:rPr lang="cs-CZ" sz="1600" dirty="0" smtClean="0"/>
            </a:br>
            <a:r>
              <a:rPr lang="cs-CZ" sz="1600" dirty="0" smtClean="0"/>
              <a:t>                                                             Školní rok 2015/2016</a:t>
            </a:r>
            <a:endParaRPr lang="cs-CZ" sz="1600" dirty="0"/>
          </a:p>
        </p:txBody>
      </p:sp>
      <p:sp>
        <p:nvSpPr>
          <p:cNvPr id="3" name="Podnadpis 2"/>
          <p:cNvSpPr>
            <a:spLocks noGrp="1"/>
          </p:cNvSpPr>
          <p:nvPr>
            <p:ph type="subTitle" idx="1"/>
          </p:nvPr>
        </p:nvSpPr>
        <p:spPr>
          <a:xfrm>
            <a:off x="128790" y="1880315"/>
            <a:ext cx="12063210" cy="4977685"/>
          </a:xfrm>
        </p:spPr>
        <p:txBody>
          <a:bodyPr>
            <a:normAutofit/>
          </a:bodyPr>
          <a:lstStyle/>
          <a:p>
            <a:r>
              <a:rPr lang="cs-CZ" sz="4000" dirty="0" smtClean="0">
                <a:solidFill>
                  <a:schemeClr val="tx1"/>
                </a:solidFill>
              </a:rPr>
              <a:t>                         Obec Blížejov</a:t>
            </a:r>
            <a:endParaRPr lang="cs-CZ" dirty="0" smtClean="0">
              <a:solidFill>
                <a:schemeClr val="tx1"/>
              </a:solidFill>
            </a:endParaRPr>
          </a:p>
          <a:p>
            <a:endParaRPr lang="cs-CZ" dirty="0">
              <a:solidFill>
                <a:schemeClr val="tx1"/>
              </a:solidFill>
              <a:latin typeface="Century Schoolbook" panose="02040604050505020304" pitchFamily="18" charset="0"/>
            </a:endParaRPr>
          </a:p>
          <a:p>
            <a:r>
              <a:rPr lang="cs-CZ" dirty="0" smtClean="0">
                <a:solidFill>
                  <a:schemeClr val="tx1"/>
                </a:solidFill>
                <a:latin typeface="Century Schoolbook" panose="02040604050505020304" pitchFamily="18" charset="0"/>
              </a:rPr>
              <a:t>Zpracoval: Antonín Hřebačka </a:t>
            </a:r>
          </a:p>
          <a:p>
            <a:r>
              <a:rPr lang="cs-CZ" dirty="0" smtClean="0">
                <a:solidFill>
                  <a:schemeClr val="tx1"/>
                </a:solidFill>
                <a:latin typeface="Century Schoolbook" panose="02040604050505020304" pitchFamily="18" charset="0"/>
              </a:rPr>
              <a:t>Dne: 28. 4. 2016</a:t>
            </a:r>
          </a:p>
          <a:p>
            <a:r>
              <a:rPr lang="cs-CZ" dirty="0" smtClean="0">
                <a:solidFill>
                  <a:schemeClr val="tx1"/>
                </a:solidFill>
                <a:latin typeface="Century Schoolbook" panose="02040604050505020304" pitchFamily="18" charset="0"/>
              </a:rPr>
              <a:t>Ročník: IX. </a:t>
            </a:r>
          </a:p>
          <a:p>
            <a:r>
              <a:rPr lang="cs-CZ" dirty="0" smtClean="0">
                <a:solidFill>
                  <a:schemeClr val="tx1"/>
                </a:solidFill>
                <a:latin typeface="Century Schoolbook" panose="02040604050505020304" pitchFamily="18" charset="0"/>
              </a:rPr>
              <a:t>                            </a:t>
            </a:r>
          </a:p>
          <a:p>
            <a:endParaRPr lang="cs-CZ" dirty="0">
              <a:solidFill>
                <a:schemeClr val="tx1"/>
              </a:solidFill>
              <a:latin typeface="Century Schoolbook" panose="02040604050505020304" pitchFamily="18" charset="0"/>
            </a:endParaRPr>
          </a:p>
          <a:p>
            <a:endParaRPr lang="cs-CZ" dirty="0" smtClean="0">
              <a:solidFill>
                <a:schemeClr val="tx1"/>
              </a:solidFill>
              <a:latin typeface="Century Schoolbook" panose="02040604050505020304" pitchFamily="18" charset="0"/>
            </a:endParaRPr>
          </a:p>
          <a:p>
            <a:r>
              <a:rPr lang="cs-CZ" dirty="0">
                <a:solidFill>
                  <a:schemeClr val="tx1"/>
                </a:solidFill>
                <a:latin typeface="Century Schoolbook" panose="02040604050505020304" pitchFamily="18" charset="0"/>
              </a:rPr>
              <a:t> </a:t>
            </a:r>
            <a:r>
              <a:rPr lang="cs-CZ" dirty="0" smtClean="0">
                <a:solidFill>
                  <a:schemeClr val="tx1"/>
                </a:solidFill>
                <a:latin typeface="Century Schoolbook" panose="02040604050505020304" pitchFamily="18" charset="0"/>
              </a:rPr>
              <a:t>                                            </a:t>
            </a:r>
          </a:p>
          <a:p>
            <a:r>
              <a:rPr lang="cs-CZ" dirty="0">
                <a:solidFill>
                  <a:schemeClr val="tx1"/>
                </a:solidFill>
                <a:latin typeface="Century Schoolbook" panose="02040604050505020304" pitchFamily="18" charset="0"/>
              </a:rPr>
              <a:t> </a:t>
            </a:r>
            <a:r>
              <a:rPr lang="cs-CZ" dirty="0" smtClean="0">
                <a:solidFill>
                  <a:schemeClr val="tx1"/>
                </a:solidFill>
                <a:latin typeface="Century Schoolbook" panose="02040604050505020304" pitchFamily="18" charset="0"/>
              </a:rPr>
              <a:t>                                                                                                                                                                   1.</a:t>
            </a:r>
            <a:endParaRPr lang="cs-CZ" dirty="0">
              <a:solidFill>
                <a:schemeClr val="tx1"/>
              </a:solidFill>
              <a:latin typeface="Century Schoolbook" panose="02040604050505020304" pitchFamily="18" charset="0"/>
            </a:endParaRPr>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7956" y="2956218"/>
            <a:ext cx="4209625" cy="2916906"/>
          </a:xfrm>
          <a:prstGeom prst="rect">
            <a:avLst/>
          </a:prstGeom>
        </p:spPr>
      </p:pic>
    </p:spTree>
    <p:extLst>
      <p:ext uri="{BB962C8B-B14F-4D97-AF65-F5344CB8AC3E}">
        <p14:creationId xmlns:p14="http://schemas.microsoft.com/office/powerpoint/2010/main" val="10561751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000" dirty="0" smtClean="0"/>
              <a:t>Událost</a:t>
            </a:r>
            <a:endParaRPr lang="cs-CZ" sz="4000" dirty="0"/>
          </a:p>
        </p:txBody>
      </p:sp>
      <p:sp>
        <p:nvSpPr>
          <p:cNvPr id="3" name="Zástupný symbol pro obsah 2"/>
          <p:cNvSpPr>
            <a:spLocks noGrp="1"/>
          </p:cNvSpPr>
          <p:nvPr>
            <p:ph idx="1"/>
          </p:nvPr>
        </p:nvSpPr>
        <p:spPr>
          <a:xfrm>
            <a:off x="1103312" y="2052918"/>
            <a:ext cx="10809646" cy="4805082"/>
          </a:xfrm>
        </p:spPr>
        <p:txBody>
          <a:bodyPr>
            <a:normAutofit/>
          </a:bodyPr>
          <a:lstStyle/>
          <a:p>
            <a:r>
              <a:rPr lang="cs-CZ" sz="1900" b="1" dirty="0"/>
              <a:t>Policie České republiky – KŘP Plzeňského kraje</a:t>
            </a:r>
            <a:endParaRPr lang="cs-CZ" sz="1900" dirty="0"/>
          </a:p>
          <a:p>
            <a:r>
              <a:rPr lang="cs-CZ" sz="1900" dirty="0"/>
              <a:t>Na místní komunikaci před domem č.p. 198 v obci Blížejov došlo dne 1. ledna 2010 v 04:45 hodin k dopravní nehodě. Dosud nezjištěný řidič vjel s osobním vozidlem Opel </a:t>
            </a:r>
            <a:r>
              <a:rPr lang="cs-CZ" sz="1900" dirty="0" err="1"/>
              <a:t>Vectra</a:t>
            </a:r>
            <a:r>
              <a:rPr lang="cs-CZ" sz="1900" dirty="0"/>
              <a:t> vpravo na krajnici a následně na parkoviště přilehlé ke komunikaci, kde narazil do zaparkovaného nákladního vozidla Ford Transit.  Toto vozidlo bylo nárazem odraženo vpravo na vedle stojící osobní vozidlo  Volvo.  Nezjištěný řidič následně bez splnění zákonné povinnosti věc ohlásit z místa dopravní nehody ujel. Při dopravní nehodě nedošlo ke zranění osob. Vozidlo Opel </a:t>
            </a:r>
            <a:r>
              <a:rPr lang="cs-CZ" sz="1900" dirty="0" err="1"/>
              <a:t>Vectra</a:t>
            </a:r>
            <a:r>
              <a:rPr lang="cs-CZ" sz="1900" dirty="0"/>
              <a:t> bylo vypátráno  v obci Blížejov.  U jeho majitele byla provedena opakovaná dechová zkouška přístrojem </a:t>
            </a:r>
            <a:r>
              <a:rPr lang="cs-CZ" sz="1900" dirty="0" err="1"/>
              <a:t>Dräger</a:t>
            </a:r>
            <a:r>
              <a:rPr lang="cs-CZ" sz="1900" dirty="0"/>
              <a:t> s výsledky 1,54  a  1,64 promile alkoholu v krvi. Následně se po výzvě policisty podrobil lékařskému vyšetření spojenému s odběrem krve. Způsobené škody byly vyčísleny na 120 000 korun.</a:t>
            </a:r>
          </a:p>
          <a:p>
            <a:pPr marL="0" indent="0">
              <a:buNone/>
            </a:pPr>
            <a:r>
              <a:rPr lang="cs-CZ" dirty="0" smtClean="0"/>
              <a:t>                                    </a:t>
            </a:r>
          </a:p>
          <a:p>
            <a:pPr marL="0" indent="0">
              <a:buNone/>
            </a:pPr>
            <a:r>
              <a:rPr lang="cs-CZ" dirty="0"/>
              <a:t> </a:t>
            </a:r>
            <a:r>
              <a:rPr lang="cs-CZ" dirty="0" smtClean="0"/>
              <a:t>                                                                                                                                                 10.</a:t>
            </a:r>
            <a:endParaRPr lang="cs-CZ" dirty="0"/>
          </a:p>
        </p:txBody>
      </p:sp>
    </p:spTree>
    <p:extLst>
      <p:ext uri="{BB962C8B-B14F-4D97-AF65-F5344CB8AC3E}">
        <p14:creationId xmlns:p14="http://schemas.microsoft.com/office/powerpoint/2010/main" val="35829543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Zdroje</a:t>
            </a:r>
            <a:endParaRPr lang="cs-CZ" dirty="0"/>
          </a:p>
        </p:txBody>
      </p:sp>
      <p:sp>
        <p:nvSpPr>
          <p:cNvPr id="3" name="Zástupný symbol pro obsah 2"/>
          <p:cNvSpPr>
            <a:spLocks noGrp="1"/>
          </p:cNvSpPr>
          <p:nvPr>
            <p:ph idx="1"/>
          </p:nvPr>
        </p:nvSpPr>
        <p:spPr>
          <a:xfrm>
            <a:off x="1103312" y="2052918"/>
            <a:ext cx="10912677" cy="4631217"/>
          </a:xfrm>
        </p:spPr>
        <p:txBody>
          <a:bodyPr>
            <a:normAutofit/>
          </a:bodyPr>
          <a:lstStyle/>
          <a:p>
            <a:pPr marL="0" indent="0">
              <a:buNone/>
            </a:pP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endParaRPr lang="cs-CZ" dirty="0" smtClean="0"/>
          </a:p>
          <a:p>
            <a:pPr marL="0" indent="0">
              <a:buNone/>
            </a:pPr>
            <a:r>
              <a:rPr lang="cs-CZ" dirty="0"/>
              <a:t> </a:t>
            </a:r>
            <a:r>
              <a:rPr lang="cs-CZ" dirty="0" smtClean="0"/>
              <a:t>                                                                                                                                                   11.</a:t>
            </a:r>
            <a:endParaRPr lang="cs-CZ" dirty="0"/>
          </a:p>
        </p:txBody>
      </p:sp>
    </p:spTree>
    <p:extLst>
      <p:ext uri="{BB962C8B-B14F-4D97-AF65-F5344CB8AC3E}">
        <p14:creationId xmlns:p14="http://schemas.microsoft.com/office/powerpoint/2010/main" val="74427705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a:t>
            </a:r>
            <a:endParaRPr lang="cs-CZ" dirty="0"/>
          </a:p>
        </p:txBody>
      </p:sp>
      <p:sp>
        <p:nvSpPr>
          <p:cNvPr id="3" name="Zástupný symbol pro obsah 2"/>
          <p:cNvSpPr>
            <a:spLocks noGrp="1"/>
          </p:cNvSpPr>
          <p:nvPr>
            <p:ph idx="1"/>
          </p:nvPr>
        </p:nvSpPr>
        <p:spPr>
          <a:xfrm>
            <a:off x="1103312" y="2052918"/>
            <a:ext cx="9998277" cy="4605459"/>
          </a:xfrm>
        </p:spPr>
        <p:txBody>
          <a:bodyPr>
            <a:normAutofit/>
          </a:bodyPr>
          <a:lstStyle/>
          <a:p>
            <a:pPr algn="ctr">
              <a:buNone/>
            </a:pPr>
            <a:r>
              <a:rPr lang="cs-CZ" sz="3200" dirty="0">
                <a:latin typeface="Times New Roman" pitchFamily="18" charset="0"/>
              </a:rPr>
              <a:t>Děkuji za pozornost a doufám,</a:t>
            </a:r>
          </a:p>
          <a:p>
            <a:pPr algn="ctr">
              <a:buNone/>
            </a:pPr>
            <a:r>
              <a:rPr lang="cs-CZ" sz="3200" dirty="0">
                <a:latin typeface="Times New Roman" pitchFamily="18" charset="0"/>
              </a:rPr>
              <a:t> že se Vám moje prezentace líbila.</a:t>
            </a:r>
          </a:p>
          <a:p>
            <a:pPr algn="ctr">
              <a:buNone/>
            </a:pPr>
            <a:r>
              <a:rPr lang="cs-CZ" sz="3200" dirty="0">
                <a:latin typeface="Times New Roman" pitchFamily="18" charset="0"/>
              </a:rPr>
              <a:t>    Přeji krásný zbytek dne</a:t>
            </a:r>
            <a:r>
              <a:rPr lang="cs-CZ" sz="3200" dirty="0" smtClean="0">
                <a:latin typeface="Times New Roman" pitchFamily="18" charset="0"/>
              </a:rPr>
              <a:t>.</a:t>
            </a:r>
          </a:p>
          <a:p>
            <a:pPr algn="ctr">
              <a:buNone/>
            </a:pPr>
            <a:endParaRPr lang="cs-CZ" sz="3200" dirty="0">
              <a:latin typeface="Times New Roman" pitchFamily="18" charset="0"/>
            </a:endParaRPr>
          </a:p>
          <a:p>
            <a:pPr algn="ctr">
              <a:buNone/>
            </a:pPr>
            <a:r>
              <a:rPr lang="cs-CZ" sz="8800" dirty="0">
                <a:latin typeface="Times New Roman" pitchFamily="18" charset="0"/>
                <a:sym typeface="Wingdings" pitchFamily="2" charset="2"/>
              </a:rPr>
              <a:t></a:t>
            </a:r>
            <a:endParaRPr lang="cs-CZ" sz="8800" dirty="0">
              <a:latin typeface="Times New Roman" pitchFamily="18" charset="0"/>
            </a:endParaRPr>
          </a:p>
          <a:p>
            <a:pPr algn="ctr">
              <a:buNone/>
            </a:pPr>
            <a:r>
              <a:rPr lang="cs-CZ" sz="2400" smtClean="0">
                <a:latin typeface="Times New Roman" pitchFamily="18" charset="0"/>
              </a:rPr>
              <a:t>                                                                                                                    12</a:t>
            </a:r>
            <a:r>
              <a:rPr lang="cs-CZ" sz="2400" dirty="0" smtClean="0">
                <a:latin typeface="Times New Roman" pitchFamily="18" charset="0"/>
              </a:rPr>
              <a:t>.</a:t>
            </a:r>
            <a:endParaRPr lang="cs-CZ" sz="2400" dirty="0">
              <a:latin typeface="Times New Roman" pitchFamily="18" charset="0"/>
            </a:endParaRPr>
          </a:p>
          <a:p>
            <a:endParaRPr lang="cs-CZ" dirty="0"/>
          </a:p>
        </p:txBody>
      </p:sp>
    </p:spTree>
    <p:extLst>
      <p:ext uri="{BB962C8B-B14F-4D97-AF65-F5344CB8AC3E}">
        <p14:creationId xmlns:p14="http://schemas.microsoft.com/office/powerpoint/2010/main" val="8163881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54955" y="120593"/>
            <a:ext cx="8825658" cy="677897"/>
          </a:xfrm>
        </p:spPr>
        <p:txBody>
          <a:bodyPr/>
          <a:lstStyle/>
          <a:p>
            <a:r>
              <a:rPr lang="cs-CZ" sz="4000" dirty="0" smtClean="0"/>
              <a:t>Obsah</a:t>
            </a:r>
            <a:endParaRPr lang="cs-CZ" sz="4000" dirty="0"/>
          </a:p>
        </p:txBody>
      </p:sp>
      <p:sp>
        <p:nvSpPr>
          <p:cNvPr id="3" name="Podnadpis 2"/>
          <p:cNvSpPr>
            <a:spLocks noGrp="1"/>
          </p:cNvSpPr>
          <p:nvPr>
            <p:ph type="subTitle" idx="1"/>
          </p:nvPr>
        </p:nvSpPr>
        <p:spPr>
          <a:xfrm>
            <a:off x="1154954" y="1146220"/>
            <a:ext cx="11037045" cy="5602310"/>
          </a:xfrm>
        </p:spPr>
        <p:txBody>
          <a:bodyPr>
            <a:normAutofit/>
          </a:bodyPr>
          <a:lstStyle/>
          <a:p>
            <a:r>
              <a:rPr lang="cs-CZ" dirty="0" smtClean="0">
                <a:solidFill>
                  <a:schemeClr val="tx1"/>
                </a:solidFill>
              </a:rPr>
              <a:t> Prohlášení  </a:t>
            </a:r>
          </a:p>
          <a:p>
            <a:r>
              <a:rPr lang="cs-CZ" dirty="0" smtClean="0">
                <a:solidFill>
                  <a:schemeClr val="tx1"/>
                </a:solidFill>
              </a:rPr>
              <a:t>Poděkování</a:t>
            </a:r>
          </a:p>
          <a:p>
            <a:r>
              <a:rPr lang="cs-CZ" dirty="0" smtClean="0">
                <a:solidFill>
                  <a:schemeClr val="tx1"/>
                </a:solidFill>
              </a:rPr>
              <a:t>Motto</a:t>
            </a:r>
          </a:p>
          <a:p>
            <a:r>
              <a:rPr lang="cs-CZ" dirty="0" smtClean="0">
                <a:solidFill>
                  <a:schemeClr val="tx1"/>
                </a:solidFill>
              </a:rPr>
              <a:t>Anotace</a:t>
            </a:r>
          </a:p>
          <a:p>
            <a:r>
              <a:rPr lang="cs-CZ" dirty="0" smtClean="0">
                <a:solidFill>
                  <a:schemeClr val="tx1"/>
                </a:solidFill>
              </a:rPr>
              <a:t>Obecní záležitosti 1. část</a:t>
            </a:r>
          </a:p>
          <a:p>
            <a:r>
              <a:rPr lang="cs-CZ" dirty="0">
                <a:solidFill>
                  <a:schemeClr val="tx1"/>
                </a:solidFill>
              </a:rPr>
              <a:t>Obecní </a:t>
            </a:r>
            <a:r>
              <a:rPr lang="cs-CZ" dirty="0" smtClean="0">
                <a:solidFill>
                  <a:schemeClr val="tx1"/>
                </a:solidFill>
              </a:rPr>
              <a:t>záležitosti 2. část</a:t>
            </a:r>
          </a:p>
          <a:p>
            <a:r>
              <a:rPr lang="cs-CZ" dirty="0" smtClean="0">
                <a:solidFill>
                  <a:schemeClr val="tx1"/>
                </a:solidFill>
              </a:rPr>
              <a:t>Historie Obce</a:t>
            </a:r>
          </a:p>
          <a:p>
            <a:r>
              <a:rPr lang="cs-CZ" dirty="0" smtClean="0">
                <a:solidFill>
                  <a:schemeClr val="tx1"/>
                </a:solidFill>
              </a:rPr>
              <a:t>Událost</a:t>
            </a:r>
          </a:p>
          <a:p>
            <a:r>
              <a:rPr lang="cs-CZ" dirty="0" smtClean="0">
                <a:solidFill>
                  <a:schemeClr val="tx1"/>
                </a:solidFill>
              </a:rPr>
              <a:t>Zdroje</a:t>
            </a:r>
          </a:p>
          <a:p>
            <a:r>
              <a:rPr lang="cs-CZ" dirty="0" smtClean="0">
                <a:solidFill>
                  <a:schemeClr val="tx1"/>
                </a:solidFill>
              </a:rPr>
              <a:t>Závěr  </a:t>
            </a:r>
          </a:p>
          <a:p>
            <a:r>
              <a:rPr lang="cs-CZ" dirty="0">
                <a:solidFill>
                  <a:schemeClr val="tx1"/>
                </a:solidFill>
              </a:rPr>
              <a:t> </a:t>
            </a:r>
            <a:endParaRPr lang="cs-CZ" dirty="0" smtClean="0">
              <a:solidFill>
                <a:schemeClr val="tx1"/>
              </a:solidFill>
            </a:endParaRPr>
          </a:p>
          <a:p>
            <a:r>
              <a:rPr lang="cs-CZ" dirty="0">
                <a:solidFill>
                  <a:schemeClr val="tx1"/>
                </a:solidFill>
              </a:rPr>
              <a:t> </a:t>
            </a:r>
            <a:r>
              <a:rPr lang="cs-CZ" dirty="0" smtClean="0">
                <a:solidFill>
                  <a:schemeClr val="tx1"/>
                </a:solidFill>
              </a:rPr>
              <a:t>                                                                                                                                                     2.</a:t>
            </a:r>
            <a:endParaRPr lang="cs-CZ" dirty="0">
              <a:solidFill>
                <a:schemeClr val="tx1"/>
              </a:solidFill>
            </a:endParaRPr>
          </a:p>
          <a:p>
            <a:endParaRPr lang="cs-CZ" dirty="0">
              <a:solidFill>
                <a:schemeClr val="tx1"/>
              </a:solidFill>
            </a:endParaRPr>
          </a:p>
          <a:p>
            <a:endParaRPr lang="cs-CZ" dirty="0">
              <a:solidFill>
                <a:schemeClr val="tx1"/>
              </a:solidFill>
            </a:endParaRPr>
          </a:p>
        </p:txBody>
      </p:sp>
    </p:spTree>
    <p:extLst>
      <p:ext uri="{BB962C8B-B14F-4D97-AF65-F5344CB8AC3E}">
        <p14:creationId xmlns:p14="http://schemas.microsoft.com/office/powerpoint/2010/main" val="247128599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000" dirty="0" smtClean="0"/>
              <a:t>Prohlášení</a:t>
            </a:r>
            <a:endParaRPr lang="cs-CZ" sz="4000" dirty="0"/>
          </a:p>
        </p:txBody>
      </p:sp>
      <p:sp>
        <p:nvSpPr>
          <p:cNvPr id="3" name="Zástupný symbol pro obsah 2"/>
          <p:cNvSpPr>
            <a:spLocks noGrp="1"/>
          </p:cNvSpPr>
          <p:nvPr>
            <p:ph idx="1"/>
          </p:nvPr>
        </p:nvSpPr>
        <p:spPr>
          <a:xfrm>
            <a:off x="646111" y="1473369"/>
            <a:ext cx="11395635" cy="5384631"/>
          </a:xfrm>
        </p:spPr>
        <p:txBody>
          <a:bodyPr>
            <a:normAutofit/>
          </a:bodyPr>
          <a:lstStyle/>
          <a:p>
            <a:r>
              <a:rPr lang="cs-CZ" dirty="0" smtClean="0"/>
              <a:t>Prohlašuji, </a:t>
            </a:r>
            <a:r>
              <a:rPr lang="cs-CZ" dirty="0"/>
              <a:t>že </a:t>
            </a:r>
            <a:r>
              <a:rPr lang="cs-CZ" dirty="0" smtClean="0"/>
              <a:t>jsem </a:t>
            </a:r>
            <a:r>
              <a:rPr lang="cs-CZ" dirty="0"/>
              <a:t>závěrečnou práci </a:t>
            </a:r>
            <a:r>
              <a:rPr lang="cs-CZ" dirty="0" smtClean="0"/>
              <a:t>zpracoval </a:t>
            </a:r>
            <a:r>
              <a:rPr lang="cs-CZ" dirty="0"/>
              <a:t>samostatně za použití literatury a ostatních zdrojů v ní uvedených. </a:t>
            </a:r>
            <a:r>
              <a:rPr lang="cs-CZ" dirty="0" smtClean="0"/>
              <a:t> </a:t>
            </a:r>
          </a:p>
          <a:p>
            <a:endParaRPr lang="cs-CZ" dirty="0" smtClean="0"/>
          </a:p>
          <a:p>
            <a:endParaRPr lang="cs-CZ" dirty="0"/>
          </a:p>
          <a:p>
            <a:endParaRPr lang="cs-CZ" dirty="0" smtClean="0"/>
          </a:p>
          <a:p>
            <a:endParaRPr lang="cs-CZ" dirty="0"/>
          </a:p>
          <a:p>
            <a:endParaRPr lang="cs-CZ" dirty="0" smtClean="0"/>
          </a:p>
          <a:p>
            <a:pPr marL="0" indent="0">
              <a:buNone/>
            </a:pPr>
            <a:r>
              <a:rPr lang="cs-CZ" dirty="0" smtClean="0"/>
              <a:t>                    </a:t>
            </a:r>
          </a:p>
          <a:p>
            <a:pPr marL="0" indent="0">
              <a:buNone/>
            </a:pPr>
            <a:endParaRPr lang="cs-CZ" dirty="0"/>
          </a:p>
          <a:p>
            <a:pPr marL="0" indent="0">
              <a:buNone/>
            </a:pPr>
            <a:r>
              <a:rPr lang="cs-CZ" dirty="0" smtClean="0"/>
              <a:t>                </a:t>
            </a:r>
          </a:p>
          <a:p>
            <a:pPr marL="0" indent="0">
              <a:buNone/>
            </a:pPr>
            <a:endParaRPr lang="cs-CZ" dirty="0"/>
          </a:p>
          <a:p>
            <a:pPr marL="0" indent="0">
              <a:buNone/>
            </a:pPr>
            <a:r>
              <a:rPr lang="cs-CZ" dirty="0" smtClean="0"/>
              <a:t>                                                                                                                                                           3.</a:t>
            </a:r>
            <a:endParaRPr lang="cs-CZ" dirty="0"/>
          </a:p>
          <a:p>
            <a:endParaRPr lang="cs-CZ" dirty="0"/>
          </a:p>
        </p:txBody>
      </p:sp>
    </p:spTree>
    <p:extLst>
      <p:ext uri="{BB962C8B-B14F-4D97-AF65-F5344CB8AC3E}">
        <p14:creationId xmlns:p14="http://schemas.microsoft.com/office/powerpoint/2010/main" val="272514754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6111" y="452718"/>
            <a:ext cx="9404723" cy="835169"/>
          </a:xfrm>
        </p:spPr>
        <p:txBody>
          <a:bodyPr/>
          <a:lstStyle/>
          <a:p>
            <a:r>
              <a:rPr lang="cs-CZ" sz="4000" dirty="0" smtClean="0"/>
              <a:t>Poděkování</a:t>
            </a:r>
            <a:endParaRPr lang="cs-CZ" sz="4000" dirty="0"/>
          </a:p>
        </p:txBody>
      </p:sp>
      <p:sp>
        <p:nvSpPr>
          <p:cNvPr id="3" name="Zástupný symbol pro obsah 2"/>
          <p:cNvSpPr>
            <a:spLocks noGrp="1"/>
          </p:cNvSpPr>
          <p:nvPr>
            <p:ph idx="1"/>
          </p:nvPr>
        </p:nvSpPr>
        <p:spPr>
          <a:xfrm>
            <a:off x="1103312" y="2052918"/>
            <a:ext cx="10925556" cy="4669854"/>
          </a:xfrm>
        </p:spPr>
        <p:txBody>
          <a:bodyPr>
            <a:normAutofit/>
          </a:bodyPr>
          <a:lstStyle/>
          <a:p>
            <a:pPr>
              <a:buNone/>
            </a:pPr>
            <a:r>
              <a:rPr lang="cs-CZ" dirty="0">
                <a:latin typeface="Times New Roman" pitchFamily="18" charset="0"/>
              </a:rPr>
              <a:t>Chtěl bych poděkovat paní </a:t>
            </a:r>
            <a:r>
              <a:rPr lang="cs-CZ" dirty="0" smtClean="0">
                <a:latin typeface="Times New Roman" pitchFamily="18" charset="0"/>
              </a:rPr>
              <a:t>učitelce Křížové, </a:t>
            </a:r>
            <a:r>
              <a:rPr lang="cs-CZ" dirty="0">
                <a:latin typeface="Times New Roman" pitchFamily="18" charset="0"/>
              </a:rPr>
              <a:t>paní učitelce Dostálové  a panu učiteli </a:t>
            </a:r>
            <a:r>
              <a:rPr lang="cs-CZ" dirty="0" smtClean="0">
                <a:latin typeface="Times New Roman" pitchFamily="18" charset="0"/>
              </a:rPr>
              <a:t>Hejtmanovi, za kontrolu moji prezentace. </a:t>
            </a:r>
            <a:endParaRPr lang="cs-CZ" dirty="0">
              <a:latin typeface="Times New Roman" pitchFamily="18" charset="0"/>
            </a:endParaRPr>
          </a:p>
          <a:p>
            <a:pPr algn="ctr">
              <a:buNone/>
            </a:pPr>
            <a:endParaRPr lang="cs-CZ" b="1" dirty="0">
              <a:latin typeface="Times New Roman" pitchFamily="18" charset="0"/>
            </a:endParaRPr>
          </a:p>
          <a:p>
            <a:pPr algn="ctr">
              <a:buNone/>
            </a:pPr>
            <a:r>
              <a:rPr lang="cs-CZ" sz="3600" b="1" dirty="0">
                <a:latin typeface="Times New Roman" pitchFamily="18" charset="0"/>
              </a:rPr>
              <a:t>Děkuji </a:t>
            </a:r>
            <a:r>
              <a:rPr lang="cs-CZ" sz="3600" b="1" dirty="0" smtClean="0">
                <a:latin typeface="Times New Roman" pitchFamily="18" charset="0"/>
              </a:rPr>
              <a:t>moc !</a:t>
            </a:r>
          </a:p>
          <a:p>
            <a:pPr algn="ctr">
              <a:buNone/>
            </a:pPr>
            <a:endParaRPr lang="cs-CZ" sz="3600" b="1" dirty="0">
              <a:latin typeface="Times New Roman" pitchFamily="18" charset="0"/>
            </a:endParaRPr>
          </a:p>
          <a:p>
            <a:pPr marL="0" indent="0">
              <a:buNone/>
            </a:pPr>
            <a:endParaRPr lang="cs-CZ" dirty="0" smtClean="0"/>
          </a:p>
          <a:p>
            <a:pPr marL="0" indent="0">
              <a:buNone/>
            </a:pPr>
            <a:endParaRPr lang="cs-CZ" dirty="0"/>
          </a:p>
          <a:p>
            <a:pPr marL="0" indent="0">
              <a:buNone/>
            </a:pPr>
            <a:r>
              <a:rPr lang="cs-CZ" dirty="0" smtClean="0"/>
              <a:t>                                                    </a:t>
            </a:r>
          </a:p>
          <a:p>
            <a:pPr marL="0" indent="0">
              <a:buNone/>
            </a:pPr>
            <a:r>
              <a:rPr lang="cs-CZ" dirty="0"/>
              <a:t> </a:t>
            </a:r>
            <a:r>
              <a:rPr lang="cs-CZ" dirty="0" smtClean="0"/>
              <a:t>                                                                                                                                                 4.</a:t>
            </a:r>
            <a:endParaRPr lang="cs-CZ" dirty="0"/>
          </a:p>
        </p:txBody>
      </p:sp>
    </p:spTree>
    <p:extLst>
      <p:ext uri="{BB962C8B-B14F-4D97-AF65-F5344CB8AC3E}">
        <p14:creationId xmlns:p14="http://schemas.microsoft.com/office/powerpoint/2010/main" val="15434989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54955" y="185671"/>
            <a:ext cx="8825658" cy="754487"/>
          </a:xfrm>
        </p:spPr>
        <p:txBody>
          <a:bodyPr/>
          <a:lstStyle/>
          <a:p>
            <a:r>
              <a:rPr lang="cs-CZ" sz="4000" dirty="0" smtClean="0"/>
              <a:t>Motto</a:t>
            </a:r>
            <a:endParaRPr lang="cs-CZ" sz="4000" dirty="0"/>
          </a:p>
        </p:txBody>
      </p:sp>
      <p:sp>
        <p:nvSpPr>
          <p:cNvPr id="3" name="Podnadpis 2"/>
          <p:cNvSpPr>
            <a:spLocks noGrp="1"/>
          </p:cNvSpPr>
          <p:nvPr>
            <p:ph type="subTitle" idx="1"/>
          </p:nvPr>
        </p:nvSpPr>
        <p:spPr>
          <a:xfrm>
            <a:off x="936013" y="1113162"/>
            <a:ext cx="10816776" cy="5335891"/>
          </a:xfrm>
        </p:spPr>
        <p:txBody>
          <a:bodyPr>
            <a:normAutofit/>
          </a:bodyPr>
          <a:lstStyle/>
          <a:p>
            <a:r>
              <a:rPr lang="cs-CZ" b="1" dirty="0">
                <a:solidFill>
                  <a:schemeClr val="tx1"/>
                </a:solidFill>
                <a:hlinkClick r:id="rId2"/>
              </a:rPr>
              <a:t>František Vymazal</a:t>
            </a:r>
            <a:r>
              <a:rPr lang="cs-CZ" b="1" dirty="0">
                <a:solidFill>
                  <a:schemeClr val="tx1"/>
                </a:solidFill>
              </a:rPr>
              <a:t> </a:t>
            </a:r>
          </a:p>
          <a:p>
            <a:r>
              <a:rPr lang="cs-CZ" dirty="0">
                <a:solidFill>
                  <a:schemeClr val="tx1"/>
                </a:solidFill>
              </a:rPr>
              <a:t>Český lingvista a překladatel 1841 – 1917 </a:t>
            </a:r>
          </a:p>
          <a:p>
            <a:r>
              <a:rPr lang="cs-CZ" dirty="0">
                <a:solidFill>
                  <a:schemeClr val="tx1"/>
                </a:solidFill>
              </a:rPr>
              <a:t>„Mnohý žák prospívá špatně jen proto, že má víc rozumu než učitel</a:t>
            </a:r>
            <a:r>
              <a:rPr lang="cs-CZ" dirty="0" smtClean="0">
                <a:solidFill>
                  <a:schemeClr val="tx1"/>
                </a:solidFill>
              </a:rPr>
              <a:t>.“</a:t>
            </a:r>
            <a:r>
              <a:rPr lang="cs-CZ" sz="3600" dirty="0">
                <a:solidFill>
                  <a:schemeClr val="tx1"/>
                </a:solidFill>
              </a:rPr>
              <a:t>       </a:t>
            </a:r>
            <a:r>
              <a:rPr lang="cs-CZ" sz="3600" dirty="0"/>
              <a:t> </a:t>
            </a:r>
            <a:r>
              <a:rPr lang="cs-CZ" dirty="0"/>
              <a:t>    </a:t>
            </a:r>
          </a:p>
          <a:p>
            <a:endParaRPr lang="cs-CZ" dirty="0" smtClean="0"/>
          </a:p>
          <a:p>
            <a:r>
              <a:rPr lang="cs-CZ" dirty="0" smtClean="0">
                <a:solidFill>
                  <a:schemeClr val="tx1"/>
                </a:solidFill>
              </a:rPr>
              <a:t>          </a:t>
            </a:r>
          </a:p>
          <a:p>
            <a:endParaRPr lang="cs-CZ" dirty="0">
              <a:solidFill>
                <a:schemeClr val="tx1"/>
              </a:solidFill>
            </a:endParaRPr>
          </a:p>
          <a:p>
            <a:endParaRPr lang="cs-CZ" dirty="0" smtClean="0">
              <a:solidFill>
                <a:schemeClr val="tx1"/>
              </a:solidFill>
            </a:endParaRPr>
          </a:p>
          <a:p>
            <a:endParaRPr lang="cs-CZ" dirty="0">
              <a:solidFill>
                <a:schemeClr val="tx1"/>
              </a:solidFill>
            </a:endParaRPr>
          </a:p>
          <a:p>
            <a:endParaRPr lang="cs-CZ" dirty="0" smtClean="0">
              <a:solidFill>
                <a:schemeClr val="tx1"/>
              </a:solidFill>
            </a:endParaRPr>
          </a:p>
          <a:p>
            <a:r>
              <a:rPr lang="cs-CZ" dirty="0">
                <a:solidFill>
                  <a:schemeClr val="tx1"/>
                </a:solidFill>
              </a:rPr>
              <a:t> </a:t>
            </a:r>
            <a:r>
              <a:rPr lang="cs-CZ" dirty="0" smtClean="0">
                <a:solidFill>
                  <a:schemeClr val="tx1"/>
                </a:solidFill>
              </a:rPr>
              <a:t>                                                                                                                                                5.</a:t>
            </a:r>
            <a:endParaRPr lang="cs-CZ" dirty="0">
              <a:solidFill>
                <a:schemeClr val="tx1"/>
              </a:solidFill>
            </a:endParaRPr>
          </a:p>
        </p:txBody>
      </p:sp>
      <p:sp>
        <p:nvSpPr>
          <p:cNvPr id="4" name="AutoShape 2" descr="data:image/jpeg;base64,/9j/4AAQSkZJRgABAQAAAQABAAD/2wCEAAkGBxQTEhUUEhQVFhUXFxcXFRQXFRQVFRcVFxQXFxQUFxQYHCggGBolHBQUITEhJSkrLi4uFx8zODMsNygtLisBCgoKBQUFDgUFDisZExkrKysrKysrKysrKysrKysrKysrKysrKysrKysrKysrKysrKysrKysrKysrKysrKysrK//AABEIAP0AxwMBIgACEQEDEQH/xAAbAAABBQEBAAAAAAAAAAAAAAACAQMEBQYAB//EADYQAAEDAgUBBQgBBQADAQAAAAEAAhEDIQQFEjFBUQYiYXGBEzKRobHB0fDhQlJicvEUI9Iz/8QAFAEBAAAAAAAAAAAAAAAAAAAAAP/EABQRAQAAAAAAAAAAAAAAAAAAAAD/2gAMAwEAAhEDEQA/ANO0IwgY5HKBEsJYXQgEoHhGUjkDMIkqQhByEpSgIQI5CQlKRABQEo3JsoFQrnISUAShK4lCSgF5QSiJSFALk2Ubk2UAICEZQlAiVIFyDUtKMFAEqBwFKgaUUoE1JCUBKUlAsICjSOCBslCXI3SmS8IOK4JQyeETW/soGigcVJcwfsIm0h0QQyU24Ke7DeBCaqYUwgryuSvCEIOKEhEUDkAuCacjJTbygCUiQpCUChKgXINYAlARQuQDCQoihKAHLkqUCUChC+ydEBI2jJk7dEEF2J/tBd4Db4pGPcd2geV1YOY0W+QS0mdAgp6tSsXd0CPUrpqzcR4AfdaFuG6pxuFQUTHPG7bJ5tfqHD0srr/xGrjhAgq2QdiQnwzxspBwA4sUApEbi6CFisCHC1j1VXWoOaYctMACmMTg9QjlBm3BA9SK9MhxHRRajkDbihK57kDnIEcEDkpch1IB1LlxXINkCuTbXJZQEhKWUKDgu1gLpWfzjONEgbnogvDiWg3O3wCE4qb8cLFUsxL3gTA5K0uCqCoRHujaeUF3hGat/VWTWgKHhyIUkOQOowE2CilAcrkCcCBQlLZSBFKCJVw/IQudAk+qmSmazJQZvNGEVCeDcdFWVt7LQ4qlILT8Vna7IcR80EZ5QFG9NEoOKFLKCUBOKRckQazWuDkAKUFA6CuQhKUETMcSGNJ+C8+zrEkvPj9PBbjOmdyefHZefY9su3kk7oHsoouqOA/pm63+FbAAWayOkGtsCtGx9kFjSrQprKyphUUyk9BZtqI2vURjwnGlBLBTjCo7SnmPQPBKgDkSDlyElcgiYukFQZrgSDMevVaaq1RsU0Fkfo8UGHcU0VLxtEtcQfQqG5AhQhK4oA9AUrkgKVBppRhNhG1A6F3KEFEzdBSdp6pDbDiB5nwWLwtOXgEX+g6x1WxzfEtdULQ6OIFr+azFdoY8hpOxl3U+CC9y6q091sW6SSPGVZscP3dZnA1tAhu/J+yscM8lBc07KbRaSq/BS6PmrSm8N3IQTKNIjlSWj9j+VFp1wfdIPlc/BOe0/bIJQaOida3/AIoTMQFIZiAgebZEEwKoTzXoOSApS4LiECOKi1BZSHKKH7oM/nLQDffdUb4labPaAe2diOVlqlkCOKacic5NkoFDlyElcg1zQiCbATjQgcAXVLNN4tv0StaqLttVczDd0xLgDHS9kGbzqoWvll77zJ81Bwz5LnHdoMz8B8ymaVbU2H9JB5UvJ6BLXdHwBPRt5+KA6LiFZ4XFgC480xTw97X/AHlO4jB925g9CLH1CAqudgHSwn95QnNj/dHiqXFgNN49DK7DY4j3Gaj1cJHnCDQszSqB3QYnod/AhQRnFUPmYIPUz4gqvFeu8w5zr8AwAf8AXlBVY+m7Sd/iL+KDTYLtM4mKkeYstHQzAEAiSvNGukxF1vuz+WufTaZ4uEEqrmWnf8Ktr9qy091N9sKXsWiJv8PmsYcRO8oPRct7R+0dB+Ej4rQ0sT+n8ryrJsbRa9vtA5v+QgjzI4W+bTaGtex4e07O4228EF9WdIsoTnRdN5Zi9TXNMahvHThJW2sgTFNkSPVZDMT3ytCcQ5kzt+ws5mlYOfIQRXFJKB5QygIlcgK5BtgE41qFqMIFhUXbelqoNH+Y+YK0DWqs7TCKBPRw/CDznFMaIE3CssA0Cm53+Onxm0fdUmMaS425Vlhm6aJ6EgHz3QWGXVx6rR4PD6wsNhnlpWnyfMI3KCxqZSwf0A+iYOVNJlrQPkruliWuCJtEb2+aCgGVOFw4iOD080VbAB47zR6K+GGJ5S4ik1jSgyFPLgKkx6LeZCIaFkvbNL91scnI0iEDXaPLhVbcSvP6eTCSXtdMkQIEL1aqJVbi8rBOoDzQYKj2Y1ExPqB9jdXOU5NXwsiddF24tLXf3aTYhanB0RyPypL6VkFRgrNcQDJAubTAsmmBwAdPEkHbxVn7GJCpM7xXsqZdBM2EdfsgiZ5i2lgDd+o2jkLNvKeLzpA9YPiZTLkAlAXJSULggSVyErkG9anGplidaUDrVDz7DGph6gG8SPMXCl6krSg84osa+n7QmHN42lRnvm3Av6/v1U3tPgDRrQ2zXHU2NoO49FGdQgHm0nzkABBElPYasQZQaB8vRCAg0eX4y38rQ5e/VuViMJXgrR5Zi+hQa1jAAqDtJj9I0N952ymvx2kSsN2gxjvaCpxwgEsc1wLytn2dzZthK8vrYt7jJKcw2NIMgkIPd3PDhLSko4gG3I4XlGWds6tIwBq8ythRzrXUa6I1MB9f2EGpe1AagTdHFSExiHdEC47EhrHHoDssnUc72LRUuQbzefBaM4f2ktJtz5Kg7QVhqDG2a0fNBSVN00nnFNOQNOKFI8ISUClchlcg3LCnmuTWpc0oHwUQcmdSLUgre02FL6WpjdTmGY3JbzH1WGo1Xvc7UCABaRC9LbVWa7XgS10d50j6fygyzhB0gz148eUDHcJXvh37cgfRNB1zCCW1XGArRH7CohUH79VLwLDUe1t45jgILuri/aQ0bqNmtQadJA6AeKn+xZSafZzMbm6pqtQF1yDHP4QVhy2ZA4uQPOFYU+z7RoJO9zH0R0MW3TANgbnr080ub5kHaSLEcCdtgZQTqGApOqAFrbRED9n1Wix9D2rWlrRqaO6RyBx5rG5TjpdOxOw4DuseK2WTYvU2HWvv90C5bizEOseit2mQoeMwhJ1iCfDcj8qXRd3eP3hBz8QGNc7gD9ssVXfJJJ3WlzqpFIjlx+Sy1QoG3FNPKNxTZcgaeU25E9ASg4uXJFyDbNcnZUWm9H7RA8XLtSZ1JQ5A7Kz3a2p/+YFyCe75iyu6tcMaXOMALN5Q0YqrUDjd7HhpP9JOxCDP1hckC0EeihOq89f0qdVY6m57XAzBYel52Poq13ht90DtN8kRE9Nlp8reKTNRN3fEx48DdZihSkgQbwDcbcq9xdEhgcD/AEgAbwNpQN4/MtRjUQOn4PRQDV1CLx53PqolWSY/6Vo8jwjWBrnhvUOkG/AjqghUsvqvHdaepHhxcozkxLS86/MEH7bWWl9oSSxux94k/NP1KjQNDDIgtnyt9QgxdHCVAe5LomxCvMuzPTB2j3h67q9w+DbYbOIMHrCzea04eRpuORyDyg3OXYxtRkA3G32Xe02m887XWeyXUGNO07Hy3C0WW96Z2EX8EFf2grCAJ73vW6G0LNVSrntIZqlw2iPKLBUbyg6UHmkL009yBXFNPK4vTZKApSoGpEGwa5OMco5KKm5BKXExc7Jl1UASTACoc4zclsCACgj5/mntJaDDRsOp6qpyTHmlVa7gOnjbY/JMvfvb5qE4oNH2orh79YAg78T4qjDdV/XpAV3k2IZVpeyqRLfdnp4FVGPwppkjjgoJeGFORJJPOlsAepP2TmPxmp7dPuhoHieoKqBWIESk9pBn18EFu2o1jj3Q6SLmdoB4Vxl9Frrls35Pdb+9FQZc8uInZpEcnfbyV2a+qgSyw1bdYBj8oCxWbQ0hu5MTeYUvA4kHSANht473PWVlqRcT4Dn8q0y6o5pJcDHAMibboNxgCHta4eEdPFRsVgQ6q5vUSOo2mPlZBkmIgQAdJmL2HU/LZS8fVDXOdbVeDO0wPwgYbhtHc8j69Vb6/Z0HP5dsOJhRMC11WCREH5BH2grxSgEX2bb79EGSxuJ1Ona0GOvKhuKV6bqIGy5A4riUGpAsoZXEpJQcuSOK5BrXuAuSAoNTMWgwFGxjzJm8fLpb4qsquiT8uEE3F40usdp+hVXjp5QtqePP2RVa3hc/RBALp/j7piqE/Vm42TLygHDVixwP7C0WLoFzAfeYQCCL2+yzJCvez+YwDSdcbt+4lBVYinoMHzB4LeCgidhJV7i8MKstFnNEtHUblqpNGlwmYQTsIXNvA6Ecfk+astc0iRAuZjwbAt1vCqsQ9sAjfqLW4PmpmAxB0ubUPcdHAmfBA7gKE03HSYIkeBbI+sKxy7COLYIJdqbPPoSpWXUWgFunuOEhwO8xydttlaVqoogG8D3YG5iwnnnZA5ldDQTMFrQXbbniPmhrUX1nAM2qQ4yPc/nYp/BUzUfMnTAievWVosDQA2FusIANEUaQvYCCT9SsTmuMLnFszDnbj5R6L0WpTDgWkWIgjzXm+d4R1Ks5rvNp6t4KCucU1URvKaJQNPTco3lNEoCJQkpHFDKA4XINSRBZ4jEedwDefLblV2IefKVNc+3X1gwP+qFiP6d+Rfy687oI1K4dtv8A8ukpP8Lc3hAw73TdM3hA7VITJjrwnaoTbqSCO9qFjiCCNwZCfcE3pQaLUX02Vmbjfq1w48lYYjKm4imKtOBq94f2v59Fmsnx3snEG7XWI6HghXWW5oaD3Rem499nMdfNBRYrAOpkyDYwfApllUiIW8GPwlfd2knukPGnUOL7SFl+0GTOw7hyw+67jylBJy3NbAOPG95nabKTSx5lond3Pe33I81RYZnyTuCefbMj+4fVB6G7Hf8AjYXW67idIB3MnYAcxK1mXnVSY7qAY8+F5T2oxz62IZRZMNIEN5JiTbovV6T20qbQ5wADQJJA2CB/hU3afKfb05b77LjxHIXVO0dMz7LvxNx7sjx5VXjs4rES10DloG3qgxeIYWmCEwXLSvDaguBq8VW4nLBu34IKhxTRUmvQc33gozkHEptyJC4oEK5IQuQWIEb9NrkW8f38xsQy0/M778fHn/s0vAjvbEi4Nieo62/eGazSJmO8Da/jJvf/AIUFRUbdNE3UquNh4KNUCCQ09QJ6pBcbD4J2g9pAtJ54Qlv83QRighSTT/ZTRYUDRap2GOttx7sS4beEjjzUYN4KsMlxIp1QXDumzx1adz6boObgn8iWnkXC0OTYF+mNQcwiDTcdTY57pu30V8cgIGvDkXEx/Q4HwUbBVA6oadSi5lRo1EtggjqgYZ2OYe80uA8w4fAwUOE7M0PaDXUfqBEAN0g9O9daJtIOpOFKoSTadRBB89wnMBlugNG5FpJknm5AH0QVeZtp4GlUqU2sFQg3u+o5x2lxNhyvNcRj6td4NWo55/yJIHkNgvX84ylr6T5GzXEfBeL0B3kG3ymmQ0AE/BT3P0mSfA/yoGW1iWDa3n8FKYDcG/n/ACgZzClpMt2+icod8SN+iaquLu76KDRrmm/S617R9EE2qdQIcFVYzLiBqbfwVtWI94X6hMe15HwQZ6DygcryqG1mmBDgqWtTLTBQBC5ISuQW4qAgdZ6iNhJEbcdP/mO2JNpiOs7jb9/hrLq5dA8R9CplSkJ6XO3hP4/eQq8SzYAeHzUOqIlWWMAa0/7H5R+FXVrfCUD+VgOOkx1Ekj6eik1aIE8/uyrcM8h7SOqvi0O46jr6/JBXvbJ2j4ph7f26stAIn7+H8IG0Q4xeInfpsgrxTn8pyjSuJH2UhtG09UYaPlCDYdks6NENZUk0SYn+w+H+K178Ew1m1BfUwgEbESDuF51lcEaI6X9FoOyOZPBZTJluoiDeN9unkg05yimZsYJmJIE+SmMoAbAJ5IUETMW/+qp/o76LwN9nBe/ZgP8A1P8A9T9F4LjWxJ/yKDR5PjJaL+Y/niytJJ2Mz4/srNZGZMTa1loqJJsLX8fyge1ujaPGB0VXiqQdJm+6t6tC4k8HiNlBxUNcLTblBBwGM4PqpD2aXW2PzVfjmw8EcqfhqksvuLygpMbiXUqpi0q0xdIVKQePei6pe0PvNKn5RUOn7IK8rk5ih3jC5B//2Q==">
            <a:hlinkClick r:id="rId3"/>
          </p:cNvPr>
          <p:cNvSpPr>
            <a:spLocks noChangeAspect="1" noChangeArrowheads="1"/>
          </p:cNvSpPr>
          <p:nvPr/>
        </p:nvSpPr>
        <p:spPr bwMode="auto">
          <a:xfrm>
            <a:off x="3798999" y="-2453314"/>
            <a:ext cx="3219450" cy="40767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 name="AutoShape 6" descr="data:image/jpeg;base64,/9j/4AAQSkZJRgABAQAAAQABAAD/2wCEAAkGBxMTEhUTEhIVFRUVFxcXFxUVFRUVFhUVFRUWFxcWFhUYHSggGBolHRUWITEhJSkrLi4uFx8zODMsNygtLisBCgoKBQUFDgUFDisZExkrKysrKysrKysrKysrKysrKysrKysrKysrKysrKysrKysrKysrKysrKysrKysrKysrK//AABEIAP8AtgMBIgACEQEDEQH/xAAbAAABBQEBAAAAAAAAAAAAAAADAAIEBQYBB//EADoQAAEDAgQEAwYGAgEEAwAAAAEAAhEDIQQSMUEFUWFxIoGRBhMyobHBI0JS0eHwYvEUM0Ny0iQ0sv/EABQBAQAAAAAAAAAAAAAAAAAAAAD/xAAUEQEAAAAAAAAAAAAAAAAAAAAA/9oADAMBAAIRAxEAPwC+a5OlRWPT8yCS1PKjsKkhAl2VwrgQPLk0uSTSgRK4XJhXMyBOcmApyY5BwuQnFdJTHFAwuuuOKaXJpcga9yHmXajkEICZrrjnobimkoHF6Y56UpjnIOl6SHmSQXbCiyo1IomZBJYVJYVCYVKpOQHhKEmp6BsIb0YhCqBA0hChGTXEIAymuKIWoTkDChuRChPKANQIbiivKE5ANzkIlPehFA0uXC5dcEMoOFyaSk8IJcgISkmBySDQMT0Jie0IDUypLAgUGXUsNQOYUVpQwF1A9xTSmvcuByBOKG5yI88/WYUX3wJse9iY89EDpTHlMGNbsH6x8JHojsxLe3eyCOUCoVb5A7aetlFxmBOrR5boK8hMcE8hCqFAJ5QyU56E4oEUOV0lMQJ5Ud8o7ihuKALgkukrqDQMKKxR2qRTEIJeHUoOUKm9GD0EpIobXLuZBwrrQuErL8e9oCx5Ywec9NP3KDVPLZ8XL4dQOXmj0MPmvAA639FneB4j3jWuMxqSfzO3jkAtVSqCLIHtwoRP+M3kutenNKABwDdrJppZbHTmFNaulBnOM4Zohw1Jg+hVFXMFa/iOHkdDr05FZDFMgkHn8kEdzkMlJxTCUCcUMvTnIJCBFy4XJpSQcckkUkGhoopKFS0TpQGpPRwVFYUdpQHBT2FR5RmlAsUfC6DFjfyXmtej7yvEzzi+my9D4lUik4kxMAXi/msNRYaTyAbyLkzA1k9emyDX4EhrQBYBWWFrrP4fHA2At1+qu8EzQnTrZBbMfyUmm5RqZA0HpdSKVZp3+6CSwrpKEHjmiEIG1RIWe9osIMudouNYWgKr8a3MwxYwYnn1QYhyEXotYkEzqozigc5Cc5cc5De9A7MlmQZXQ5ATMkguckg1DNE9R6KLmQPlFYUEBGphAdhRWBNaEYBBl/bHHsltC+fLnB2ubdzZZrBhzgTqc0HnDQD9T8lbe3VICvndP/TYB3Bd/CrMHiQ2k0gm74I5AD7zKCwpYh9NsxPkdUBnF3n43ho3JNh2/ZX3C6TKzYJ8hY+oXX+zdIOswA/qufVBnq/GHOAy1nEA7NygR5yrbgnH6rqgY8l86HU22gKY3gbYLbOBuREQecj6ld9n+GNp4iQN7dPNBI4xxepQAJkZtJ+yicC9pK9SqGHx30BAPkN1pfa7goxFMQPE0WWVwvsYKhEFzY3Bkgj8wsLoNvhsbmOQgh17EQbdFHr1wLHQ69JQsHgqjC0VHe9LAYqXBNiAXDd14mb2UbGYoU2jPeZAERcNk35fwgoeOQKpgiI1CrDUTqryTJKC4oE5yFmXS5NIQIFcJSIQyUHXOSTHFJBraQRXNQGhEzoHsKkUiowKNSKCbTKkU1EpuR2uQZn22wYdUpF1mOYW5/0vZJE9wfkstVjKABZsx5/tAXovGcEK9B9Mi5Et55hcR30815854IIDS3KQDmBadDsd0BeHY51M2JhbTheNL4BI7rAB0m6uuDYkg3NkG24piW0aTneQ0uToslwzi5pVpqObeLAzCJxbECsx0uIYBYjZ2pPkspR4VVc7w9TJ0sJ+n1Qe2YbHMqMD2ODo1g6IrQ0+NsX5Ly/2d4Y9tamf+Q5oEF7W6HoBMHbVa7hWMcz8J8yPhJtmGxCC9r12gEna/osPxh5cWOeIeWaA2gkmY9FrZEy7TUg9pWL4liTUqOedzbsLAekIID+qCSi1Cozig6UwruZNcUCLk2VxNlBx64mly6g2BTaiMFx7UA6ZUmm9QyntcgsmVNkTOoFKqi+8QSzVWU9tHzUbzNOepIcR/e6v6uJDGlzzAFz/AB1WUNQYuniHzlqMLXNBP/bEhzZ2sQe4QUbq0H09VZcGYKjpdZjbunQxtPVUtfxOmBc/YX6K1w1LJRvLSXQ0EG5y9eQ+ZQWHE+ItJDWt8LdALNt+kfdRaHFHgQ1oMgi2kOOk8+qjcKwMvDnjMDo0XzX0IkR3K1lOsGkWAiSxogXAhzndBp6IM5wvHuY+Hy2bA22NrjuV6Fhq7azM27L66aSYVOOHtdTecozODjoNReCP6bKJwHDvYXTaYiDs4cztdBp8fiPw3kbNI9bet9Fi6j9lpePuAoNabOdld5aCR6rJ1HoE9yjvclUqILygIXLmZCc5IOQPTCUsyG4oEUk0pINtTKfKEwogKBrmphRXKNiK7W3JQPJT3YkNaSTAAVZiscQAWiJ31MKkrYskwTPWUB+PcVNRwb8LW7Dc8yqPB4z3dQOiWmzgN2nW/wDdAj4uJkT9vIqBWQWHEMP7s5qTpY64O4nY8lFdiXGJm3eZ5qdwiqx9M0njxNu0j8zN2ntz6qFicMWOE3a6CHaSCdz0Mg9kF1wd2ry3xEOM/lloNj1J2UejUe5wdaSYEmJ8Xi+ugQ8HXDXxq2IJBixGp57LQ8J4Y3I2STkOabjNIs5u28c7ILr2fxPhfa3iMn8vhvPTdTeHt954Y8FOAXE3NhIPXQyo/C6QfamIbAl25LXfDcaGB3BWio8MayiadPwkgkEjV5v4u+iDF+1OIz1bEQABbpynZUNZyk4lpBcHCHAkEHUEWhRKhQBLk2UiUMuQdcU0FIuTSUD8yGXJuZNJQPzJIRKSDchy66qBcmJ+fRDq1gxuY9gOZOyg0W1HHMTrsdj25ft1QS62IdqLD181W4nEOJ2IIIOuo/hWbWGCJ5XuLTdV1R4cS3kTrcgifsghVCcusa/WbFVdSzt9CFae6gdweYHOyrMWy89j6oBNecqA8cwEXDNJJA7x0T6jSghUnFjg5urTI6xseh0WqwNag8FlQ/hVPE0n/tVDZzXHZpjXmAd1mnN5qXwygXvFMR49JtLosAdp0vvCCVxngLqLfescH0v1tIIEmxkbFCw+Oe1l7gG3MHur/hHBnMeRmcCfiYIa4j/KmbVB2lW1X2YwwDfw6mZ5Pguxtrm8HKOXkEDOB8TipgcOxxL6zhVqnU5Aw2IPPKT5Le4rFMp/G4NkSATc9hr5rC+0tI4TDF+FZ7t/ga6rOZ7WCwaHm+pjbdUPsw8lrnue4uJ8RLi5x8zcoNF7T0qdeoXUpa+PEHCA+NCBziPRZbFYZ7PiHmNFf4ggtOxF2mb9j5oNGtmZIuR8Q1BCDMuKG8q4xfDg4+AgOOx0PKOqqKzCDBEEaoGSuFyRXCgYSuApELhQdBSTSEkGo4piPHAPw6bwTqfkPRcwlax35d1T4jFZTLhIcd523t3U7ACnVY5rSATETqDpPqgnOflJnxA7TYwPUA6SoePcWj3g0PU35z1VdRx72ODKuk6mdBy0sr6lTDgWmIIFonXQ9DqUFXh6oc22o5HlOyjYtsibzqel/wCULAfh18h/VB6gGJ7fupvERYxp4ra8kFM0w4TpoexVjVw8G1+v3+qqq+pCvcMC+k14OgvAuCLbGf8AaCtqUyu0aRBBnQ7G4IuIUzMeU9jaNbSnze17gwY2ixCDf8NxVPFMpsxAb75jmVGOgfiNa4ExOjtQRutHR4aGn4nRexMgSV5hQqHLmbdzZIbrYa2Hb5Bbz2X9oW4hoa4gVBptnH/t9dUAvb+n/wDArAf4fJ7V5t7M4qJafp9t16b7ef8A0a3YfIheS4WpkxDgLXOvUINfPPKY0nbyGqq8Q4scagBufFaBfRS6FUx/TJvAQcU6Zm9rwLEGxnlEIB4gZmOLdHAkdHC/2VdSre/pFxtUba35mhSMJmDsjjAJny7qqwf4dd7JtmPpt8igaVwlS+J4X3bpHwuuOY6FQ8yBqQSlNDkDwkmgrqCbWrCb6aDQ/JRsNXNKpmaYg6HRTqvD8zfeMM3ktCrPeayEGh4rhG4luZkB8Zg2dr2E3MqHwXiHh93UgFptOvb6JYA52ZA+CI9279LtQ08wVEx34pLwMlenaozQuy3L29ouED+OM93Xa4SA5oN+YsfspPvZpggbHSegi/dQeK4n3lKk+ZILmk9SASPl80XhriQRJsPK/wBNAgq6ivfZZ7XB9IkZpBaCYMHUDzCoayGwkEFpIIMgjUHmEGtxVGPW0iJHMX/sIOLZlfJBjl31hBw3tQTArM6F7de5b+yn8Uolwlri7fKZktIFxzQCw1UgB0iJAkayefI3+q5780KgLLNcQ9pH5XA3AO149VDw9SBG51bMTbSNjKkVfGwtAgiXNB2jb5INfx7jrcRw2qTao2A5o72cO/1XmvEXFuIJJ/TccoCn4nHEUCAZzEDyJ0VXxo/iSDNhftZBqaFWWG+kEGbz+2qJQqTAkaGdAbXv81B4XUlncR5wnUdT5z03QMxMOp2klt+seSqeIP8AxWP/AFNE9xaforY2Jbpy9LhVeNp+Fp0gka7ILdgFSk4H4okT05KkU3h1WDOo0HfTyUXEsyuII0KARTSnrhQJqS4CkgmYHGvoukG3XlCmGnTr3YQ2pHw2hx1tyK4MPnbpMTMD527Ktw7g13jERysUBzRdTebZXtvlO/ZSuLgvjEM8NSmG54kEjQPE68j0Uim5r2fieNsyHXzMFovpsj4nAFkPpHON7CYA0I5R90FDVDHUnvaQDLS6nGjidWnYXNkbghuRGv2ufooOMp5CWt+F0Fs/p1jy08kbhpvGmosgHjaWUmULCETdTuLwDbl6HQj5Ktpm6CY1jDVpgkBpIk7dP2V/jC6Q4fFGvT9llKsm61HB8e2vS928w9gtFpA/N+/ZBWVnSSRZ24jW23M6qTRxV9PiPPe0W/upQMSxzXaRGhO/Lv2QXvi4AtcgzY9uRQC4sACBAhzmnynQecqDxOtmdHLRWXEIqUCd2EOiD8J+LzFiqbFDxHr+wQaDgFWWAEc9OgUnFFwqF7doBbzgXF9DyVTwJ9om4OmljCtC6XGdjc8wI9UBHVQ5zHNkzOo8tFD4wyGTezhy3EeaO90APvZ2xmJiJ6apvGWBzLEXg2/dBA4fiATsNLfxzR+JfHPMBVb8KW3GnNW7WZ6GYzmb/wDlBBXCuuC4gULieAkg07MOR/07gjlpzkql4th7yDPZXlGoae/8DnHdR8e5rw46GCdR02CCi4djCxwm4OxWsYwPGek/mQBBi0D7rI16BBU/gOOLXgEwL/T+UHPaMh7WvyhrmvLHC95bmB+SruHO8bergPKbq69taY8DmiJJB6kAfus/hHQ5p6oJ/tBZ5H781VsVhxwQ+Bp1Vc1BYUqWe1uWvZQZcx0iQRdS8M6HDuP6U7iNIzMflB8pMILbCY1ldhDvi3HI6SDrcoOPw+WRYGNB/f7CoGVHMcHNMEX/AKOS0WCxoxDYd8YFxOu0jeP4QRsLAJb+Ug+jhBB/ZUmMpFri07Wv8ldVKUESf9afZROOUfheNxB+o+X0QReFugmN1d+8m5G4H8qgwBhwV854ykiNo84H3QcYZDmiTI0nfWAiWdRd/wCH0/0gYV0EG/Qdv2Uyk0AubFnSQP8AyF/KbeSDP4fG5bESDsVZ4SpaADDreqphSM2v/CtcBWAaBpCAVRkEg7IRCsMcJOYbqE4IE1JOypINe6vY5mg2OyikMPPb/RClPHzQgwRyM+SAGI4e0tO1jeI8ln3NLXRptZagAyBPS+irOIUIdIB5oKr2hruc9sk5coIHX4T52UPCN8be4+qtOMtDqdJ27S5pPMO8X1BUDDM8QPL6oCcaHj8tVEpN3Vhxtk1BtAGmkxyUYUfD2/dA3S/W3YafVWTYdTaTFgJ5xf7/AEVWCYnurDCSabhBs21u51QQsRSsZUPM6m6WmCP206hWL6kt0285jroomIpz/eiC7weLbVYSBBHxNmSDGo6H5KLjqZcxw3At5f6VPSquY4ObYj0I5Hor9tZtRgc2f8m/pQUOC+IDnZXeUANG9yecDl5qijK/sVPLy0tJ3A22KCb7k2J569VMoOIjeDblEz9VB/5NuSkYWoHA79fogp+I08tZ42JkdnXUmgbT5J/GKXia7oR6GR9UChVLdPmgsXwWwNlDTqeJBNxHZJzbyCg7TSSSQalyDUedgpEJsIIb8S8bJpxciCFNIBTS1nLyjsgpMaJY0f5E+g/koFBkEW3VjjGgkRoPugspXCCLxNsvKbTp+FSMSzxGeaRZa39tCCqj7qx4cRDgdwPoo9SmiYMQ7uUDWtt5HbpZdLJNwD/pGdTuQPLskW38/sgrcXg9xogUHljg4eY5jkrnEM8Mf3RQf+ONEELEtklw0N1aYijmpsd/iFCNHZW2AE045W/vqghYelIHMKXh6eW3Pf7LjKUGyMAgHi2S09DKrzRVvUbIKgupFBGDIRmldyJ+VA1JOypIP//Z">
            <a:hlinkClick r:id="rId4"/>
          </p:cNvPr>
          <p:cNvSpPr>
            <a:spLocks noChangeAspect="1" noChangeArrowheads="1"/>
          </p:cNvSpPr>
          <p:nvPr/>
        </p:nvSpPr>
        <p:spPr bwMode="auto">
          <a:xfrm>
            <a:off x="4626846" y="-1333567"/>
            <a:ext cx="2205019" cy="308509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7" name="Obrázek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4042" y="2459396"/>
            <a:ext cx="6612474" cy="3341265"/>
          </a:xfrm>
          <a:prstGeom prst="rect">
            <a:avLst/>
          </a:prstGeom>
        </p:spPr>
      </p:pic>
    </p:spTree>
    <p:extLst>
      <p:ext uri="{BB962C8B-B14F-4D97-AF65-F5344CB8AC3E}">
        <p14:creationId xmlns:p14="http://schemas.microsoft.com/office/powerpoint/2010/main" val="172372768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000" dirty="0" smtClean="0"/>
              <a:t>Anotace</a:t>
            </a:r>
            <a:endParaRPr lang="cs-CZ" sz="4000" dirty="0"/>
          </a:p>
        </p:txBody>
      </p:sp>
      <p:sp>
        <p:nvSpPr>
          <p:cNvPr id="3" name="Zástupný symbol pro obsah 2"/>
          <p:cNvSpPr>
            <a:spLocks noGrp="1"/>
          </p:cNvSpPr>
          <p:nvPr>
            <p:ph idx="1"/>
          </p:nvPr>
        </p:nvSpPr>
        <p:spPr/>
        <p:txBody>
          <a:bodyPr>
            <a:normAutofit/>
          </a:bodyPr>
          <a:lstStyle/>
          <a:p>
            <a:r>
              <a:rPr lang="cs-CZ" dirty="0" smtClean="0"/>
              <a:t>Jmenuji </a:t>
            </a:r>
            <a:r>
              <a:rPr lang="cs-CZ" dirty="0"/>
              <a:t>se Antonín Hřebačka chodím do 9. třídy Základní školy Blížejov. Je mi 15 let a bydlím v Osvračíně. Mezi mé oblíbené předměty patří fyzika, angličtina, němčina, čeština, informatika, tělesná výchova a volná hodina. Ve volném čase se věnuji sportu  a hraní počítačových her</a:t>
            </a:r>
            <a:r>
              <a:rPr lang="cs-CZ" dirty="0" smtClean="0"/>
              <a:t>.</a:t>
            </a:r>
            <a:endParaRPr lang="cs-CZ" dirty="0"/>
          </a:p>
          <a:p>
            <a:r>
              <a:rPr lang="cs-CZ" dirty="0"/>
              <a:t>My </a:t>
            </a:r>
            <a:r>
              <a:rPr lang="cs-CZ" dirty="0" err="1"/>
              <a:t>name</a:t>
            </a:r>
            <a:r>
              <a:rPr lang="cs-CZ" dirty="0"/>
              <a:t> </a:t>
            </a:r>
            <a:r>
              <a:rPr lang="cs-CZ" dirty="0" err="1"/>
              <a:t>is</a:t>
            </a:r>
            <a:r>
              <a:rPr lang="cs-CZ" dirty="0"/>
              <a:t> Anthony Hřebačka I go do 9th grade </a:t>
            </a:r>
            <a:r>
              <a:rPr lang="cs-CZ" dirty="0" err="1"/>
              <a:t>primary</a:t>
            </a:r>
            <a:r>
              <a:rPr lang="cs-CZ" dirty="0"/>
              <a:t> </a:t>
            </a:r>
            <a:r>
              <a:rPr lang="cs-CZ" dirty="0" err="1"/>
              <a:t>school</a:t>
            </a:r>
            <a:r>
              <a:rPr lang="cs-CZ" dirty="0"/>
              <a:t> in Blížejov . </a:t>
            </a:r>
            <a:r>
              <a:rPr lang="cs-CZ" dirty="0" err="1"/>
              <a:t>I'm</a:t>
            </a:r>
            <a:r>
              <a:rPr lang="cs-CZ" dirty="0"/>
              <a:t> 15 </a:t>
            </a:r>
            <a:r>
              <a:rPr lang="cs-CZ" dirty="0" err="1"/>
              <a:t>years</a:t>
            </a:r>
            <a:r>
              <a:rPr lang="cs-CZ" dirty="0"/>
              <a:t> </a:t>
            </a:r>
            <a:r>
              <a:rPr lang="cs-CZ" dirty="0" err="1"/>
              <a:t>old</a:t>
            </a:r>
            <a:r>
              <a:rPr lang="cs-CZ" dirty="0"/>
              <a:t> , I live in Osvračín . </a:t>
            </a:r>
            <a:r>
              <a:rPr lang="cs-CZ" dirty="0" err="1"/>
              <a:t>Among</a:t>
            </a:r>
            <a:r>
              <a:rPr lang="cs-CZ" dirty="0"/>
              <a:t> my favorite </a:t>
            </a:r>
            <a:r>
              <a:rPr lang="cs-CZ" dirty="0" err="1"/>
              <a:t>items</a:t>
            </a:r>
            <a:r>
              <a:rPr lang="cs-CZ" dirty="0"/>
              <a:t> </a:t>
            </a:r>
            <a:r>
              <a:rPr lang="cs-CZ" dirty="0" err="1"/>
              <a:t>include</a:t>
            </a:r>
            <a:r>
              <a:rPr lang="cs-CZ" dirty="0"/>
              <a:t> </a:t>
            </a:r>
            <a:r>
              <a:rPr lang="cs-CZ" dirty="0" err="1"/>
              <a:t>physics</a:t>
            </a:r>
            <a:r>
              <a:rPr lang="cs-CZ" dirty="0"/>
              <a:t>, </a:t>
            </a:r>
            <a:r>
              <a:rPr lang="cs-CZ" dirty="0" err="1"/>
              <a:t>English</a:t>
            </a:r>
            <a:r>
              <a:rPr lang="cs-CZ" dirty="0"/>
              <a:t> , </a:t>
            </a:r>
            <a:r>
              <a:rPr lang="cs-CZ" dirty="0" err="1"/>
              <a:t>German</a:t>
            </a:r>
            <a:r>
              <a:rPr lang="cs-CZ" dirty="0"/>
              <a:t>, Czech , science, </a:t>
            </a:r>
            <a:r>
              <a:rPr lang="cs-CZ" dirty="0" err="1"/>
              <a:t>physical</a:t>
            </a:r>
            <a:r>
              <a:rPr lang="cs-CZ" dirty="0"/>
              <a:t> </a:t>
            </a:r>
            <a:r>
              <a:rPr lang="cs-CZ" dirty="0" err="1"/>
              <a:t>education</a:t>
            </a:r>
            <a:r>
              <a:rPr lang="cs-CZ" dirty="0"/>
              <a:t> and a free </a:t>
            </a:r>
            <a:r>
              <a:rPr lang="cs-CZ" dirty="0" err="1"/>
              <a:t>hour</a:t>
            </a:r>
            <a:r>
              <a:rPr lang="cs-CZ" dirty="0"/>
              <a:t> . In </a:t>
            </a:r>
            <a:r>
              <a:rPr lang="cs-CZ" dirty="0" err="1"/>
              <a:t>the</a:t>
            </a:r>
            <a:r>
              <a:rPr lang="cs-CZ" dirty="0"/>
              <a:t> free case, do </a:t>
            </a:r>
            <a:r>
              <a:rPr lang="cs-CZ" dirty="0" err="1"/>
              <a:t>sports</a:t>
            </a:r>
            <a:r>
              <a:rPr lang="cs-CZ" dirty="0"/>
              <a:t> , play  </a:t>
            </a:r>
            <a:r>
              <a:rPr lang="cs-CZ" dirty="0" err="1"/>
              <a:t>computer</a:t>
            </a:r>
            <a:r>
              <a:rPr lang="cs-CZ" dirty="0"/>
              <a:t>  </a:t>
            </a:r>
            <a:r>
              <a:rPr lang="cs-CZ" dirty="0" err="1"/>
              <a:t>games</a:t>
            </a:r>
            <a:r>
              <a:rPr lang="cs-CZ" dirty="0" smtClean="0"/>
              <a:t>. </a:t>
            </a:r>
          </a:p>
          <a:p>
            <a:pPr marL="0" indent="0">
              <a:buNone/>
            </a:pPr>
            <a:r>
              <a:rPr lang="cs-CZ" dirty="0" smtClean="0"/>
              <a:t>                                                                                                                     6.</a:t>
            </a:r>
            <a:endParaRPr lang="cs-CZ" dirty="0"/>
          </a:p>
          <a:p>
            <a:endParaRPr lang="cs-CZ" dirty="0"/>
          </a:p>
        </p:txBody>
      </p:sp>
    </p:spTree>
    <p:extLst>
      <p:ext uri="{BB962C8B-B14F-4D97-AF65-F5344CB8AC3E}">
        <p14:creationId xmlns:p14="http://schemas.microsoft.com/office/powerpoint/2010/main" val="58434410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6111" y="452718"/>
            <a:ext cx="9404723" cy="796533"/>
          </a:xfrm>
        </p:spPr>
        <p:txBody>
          <a:bodyPr/>
          <a:lstStyle/>
          <a:p>
            <a:r>
              <a:rPr lang="cs-CZ" sz="4000" dirty="0">
                <a:solidFill>
                  <a:schemeClr val="tx1"/>
                </a:solidFill>
              </a:rPr>
              <a:t>Obecní </a:t>
            </a:r>
            <a:r>
              <a:rPr lang="cs-CZ" sz="4000" dirty="0" smtClean="0">
                <a:solidFill>
                  <a:schemeClr val="tx1"/>
                </a:solidFill>
              </a:rPr>
              <a:t>záležitosti 1. část</a:t>
            </a:r>
            <a:r>
              <a:rPr lang="cs-CZ" dirty="0">
                <a:solidFill>
                  <a:schemeClr val="tx1"/>
                </a:solidFill>
              </a:rPr>
              <a:t/>
            </a:r>
            <a:br>
              <a:rPr lang="cs-CZ" dirty="0">
                <a:solidFill>
                  <a:schemeClr val="tx1"/>
                </a:solidFill>
              </a:rPr>
            </a:br>
            <a:endParaRPr lang="cs-CZ" dirty="0"/>
          </a:p>
        </p:txBody>
      </p:sp>
      <p:sp>
        <p:nvSpPr>
          <p:cNvPr id="3" name="Zástupný symbol pro obsah 2"/>
          <p:cNvSpPr>
            <a:spLocks noGrp="1"/>
          </p:cNvSpPr>
          <p:nvPr>
            <p:ph idx="1"/>
          </p:nvPr>
        </p:nvSpPr>
        <p:spPr/>
        <p:txBody>
          <a:bodyPr>
            <a:normAutofit/>
          </a:bodyPr>
          <a:lstStyle/>
          <a:p>
            <a:r>
              <a:rPr lang="cs-CZ" sz="1400" b="1" dirty="0"/>
              <a:t>O obci</a:t>
            </a:r>
            <a:endParaRPr lang="cs-CZ" sz="1400" dirty="0"/>
          </a:p>
          <a:p>
            <a:r>
              <a:rPr lang="cs-CZ" sz="1400" dirty="0"/>
              <a:t>Obce které patří pod obec </a:t>
            </a:r>
            <a:r>
              <a:rPr lang="cs-CZ" sz="1400" dirty="0" err="1" smtClean="0"/>
              <a:t>blížejov</a:t>
            </a:r>
            <a:endParaRPr lang="cs-CZ" sz="1400" dirty="0" smtClean="0"/>
          </a:p>
          <a:p>
            <a:pPr lvl="0"/>
            <a:r>
              <a:rPr lang="cs-CZ" sz="1400" dirty="0" smtClean="0"/>
              <a:t>1. </a:t>
            </a:r>
            <a:r>
              <a:rPr lang="cs-CZ" sz="1400" b="1" u="sng" dirty="0">
                <a:hlinkClick r:id="rId2"/>
              </a:rPr>
              <a:t>Výrov</a:t>
            </a:r>
            <a:r>
              <a:rPr lang="cs-CZ" sz="1400" dirty="0"/>
              <a:t> (1.7.2013)</a:t>
            </a:r>
            <a:r>
              <a:rPr lang="cs-CZ" sz="1400" b="1" dirty="0"/>
              <a:t> </a:t>
            </a:r>
            <a:endParaRPr lang="cs-CZ" sz="1400" b="1" dirty="0" smtClean="0"/>
          </a:p>
          <a:p>
            <a:r>
              <a:rPr lang="cs-CZ" sz="1400" dirty="0"/>
              <a:t>V nadmořské výšce 397 metrů. První zmínka je z roku 1410. Ve vsi kaplička. V roce 1869 99 obyvatel</a:t>
            </a:r>
            <a:r>
              <a:rPr lang="cs-CZ" sz="1400" dirty="0" smtClean="0"/>
              <a:t>.</a:t>
            </a:r>
            <a:endParaRPr lang="cs-CZ" sz="1400" dirty="0"/>
          </a:p>
          <a:p>
            <a:pPr lvl="0"/>
            <a:r>
              <a:rPr lang="cs-CZ" sz="1400" b="1" u="sng" dirty="0" err="1">
                <a:hlinkClick r:id="rId3"/>
              </a:rPr>
              <a:t>Přívozec</a:t>
            </a:r>
            <a:r>
              <a:rPr lang="cs-CZ" sz="1400" dirty="0"/>
              <a:t> (1.7.2013)</a:t>
            </a:r>
          </a:p>
          <a:p>
            <a:r>
              <a:rPr lang="cs-CZ" sz="1400" dirty="0"/>
              <a:t>Nadmořská výška 378 metrů. Nejstarší zmínka je z roku 1366. Od počátku byl rytířským sídlem s tvrzí, která byla v 1. polovině 15. století vypálena křižáckými vojsky a dále uváděna jako pustá</a:t>
            </a:r>
            <a:r>
              <a:rPr lang="cs-CZ" sz="1400" dirty="0" smtClean="0"/>
              <a:t>.</a:t>
            </a:r>
          </a:p>
          <a:p>
            <a:pPr lvl="0"/>
            <a:r>
              <a:rPr lang="cs-CZ" sz="1400" b="1" u="sng" dirty="0" err="1">
                <a:hlinkClick r:id="rId4"/>
              </a:rPr>
              <a:t>Nahošice</a:t>
            </a:r>
            <a:r>
              <a:rPr lang="cs-CZ" sz="1400" dirty="0"/>
              <a:t> (1.7.2013)</a:t>
            </a:r>
          </a:p>
          <a:p>
            <a:r>
              <a:rPr lang="cs-CZ" sz="1400" dirty="0"/>
              <a:t>První písemná zmínka 1115, kdy její část vlastnil Kladrubský klášter. Pracoval zde pivovar k němuž náležela chmelnice. Ve vsi bývala hospoda a mlýn s pilou. Ve vsi vzniklo panské sídlo, které bylo v 18.století přestavěno na barokní zámeček</a:t>
            </a:r>
            <a:r>
              <a:rPr lang="cs-CZ" sz="1400" dirty="0" smtClean="0"/>
              <a:t>.</a:t>
            </a:r>
          </a:p>
          <a:p>
            <a:r>
              <a:rPr lang="cs-CZ" sz="1400" dirty="0" smtClean="0"/>
              <a:t>                                                                                                                                                                     7.</a:t>
            </a:r>
            <a:endParaRPr lang="cs-CZ" sz="1400" dirty="0"/>
          </a:p>
          <a:p>
            <a:endParaRPr lang="cs-CZ" dirty="0"/>
          </a:p>
        </p:txBody>
      </p:sp>
    </p:spTree>
    <p:extLst>
      <p:ext uri="{BB962C8B-B14F-4D97-AF65-F5344CB8AC3E}">
        <p14:creationId xmlns:p14="http://schemas.microsoft.com/office/powerpoint/2010/main" val="13336716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6111" y="452718"/>
            <a:ext cx="9404723" cy="899564"/>
          </a:xfrm>
        </p:spPr>
        <p:txBody>
          <a:bodyPr/>
          <a:lstStyle/>
          <a:p>
            <a:r>
              <a:rPr lang="cs-CZ" sz="4000" dirty="0">
                <a:solidFill>
                  <a:schemeClr val="tx1"/>
                </a:solidFill>
              </a:rPr>
              <a:t>Obecní záležitosti 2. část</a:t>
            </a:r>
          </a:p>
        </p:txBody>
      </p:sp>
      <p:sp>
        <p:nvSpPr>
          <p:cNvPr id="3" name="Zástupný symbol pro obsah 2"/>
          <p:cNvSpPr>
            <a:spLocks noGrp="1"/>
          </p:cNvSpPr>
          <p:nvPr>
            <p:ph idx="1"/>
          </p:nvPr>
        </p:nvSpPr>
        <p:spPr>
          <a:xfrm>
            <a:off x="646111" y="1563520"/>
            <a:ext cx="11176695" cy="4927431"/>
          </a:xfrm>
        </p:spPr>
        <p:txBody>
          <a:bodyPr>
            <a:normAutofit/>
          </a:bodyPr>
          <a:lstStyle/>
          <a:p>
            <a:pPr lvl="0"/>
            <a:r>
              <a:rPr lang="cs-CZ" dirty="0">
                <a:hlinkClick r:id="rId2"/>
              </a:rPr>
              <a:t> </a:t>
            </a:r>
            <a:r>
              <a:rPr lang="cs-CZ" sz="1400" b="1" u="sng" dirty="0" err="1">
                <a:hlinkClick r:id="rId2"/>
              </a:rPr>
              <a:t>Malonice</a:t>
            </a:r>
            <a:r>
              <a:rPr lang="cs-CZ" sz="1400" dirty="0"/>
              <a:t> (1. 7.2013)</a:t>
            </a:r>
          </a:p>
          <a:p>
            <a:r>
              <a:rPr lang="cs-CZ" sz="1400" dirty="0"/>
              <a:t>Leží v nadmořské výšce 403 metrů. První písemná zmínka 1379. Náležely ke statku </a:t>
            </a:r>
            <a:r>
              <a:rPr lang="cs-CZ" sz="1400" dirty="0" err="1"/>
              <a:t>Blížjov</a:t>
            </a:r>
            <a:r>
              <a:rPr lang="cs-CZ" sz="1400" dirty="0"/>
              <a:t>, který spravovalo město H. Týn. Na návsi kaple z r. 1886 zasvěcená Panně Marii Růžencové. V roce 1869 161 obyvatel</a:t>
            </a:r>
            <a:r>
              <a:rPr lang="cs-CZ" sz="1400" dirty="0" smtClean="0"/>
              <a:t>.</a:t>
            </a:r>
          </a:p>
          <a:p>
            <a:pPr lvl="0"/>
            <a:r>
              <a:rPr lang="cs-CZ" sz="1400" b="1" u="sng" dirty="0">
                <a:hlinkClick r:id="rId3"/>
              </a:rPr>
              <a:t>Lštění</a:t>
            </a:r>
            <a:r>
              <a:rPr lang="cs-CZ" sz="1400" dirty="0"/>
              <a:t> (1.7.2013)</a:t>
            </a:r>
          </a:p>
          <a:p>
            <a:r>
              <a:rPr lang="cs-CZ" sz="1400" dirty="0"/>
              <a:t>395 metrů nad mořem v údolní nivě Hradišťského potoka 3 km od Kanic, kde se původně rozkládaly rybníky. První písemná zmínka je z r. 1196. V 15. století byla ves součástí nedalekého Hrádku nazývaného též </a:t>
            </a:r>
            <a:r>
              <a:rPr lang="cs-CZ" sz="1400" dirty="0" err="1"/>
              <a:t>Lacembok</a:t>
            </a:r>
            <a:r>
              <a:rPr lang="cs-CZ" sz="1400" dirty="0"/>
              <a:t>.</a:t>
            </a:r>
          </a:p>
          <a:p>
            <a:pPr lvl="0"/>
            <a:r>
              <a:rPr lang="cs-CZ" sz="1400" b="1" u="sng" dirty="0">
                <a:hlinkClick r:id="rId4"/>
              </a:rPr>
              <a:t>Chotiměř</a:t>
            </a:r>
            <a:r>
              <a:rPr lang="cs-CZ" sz="1400" dirty="0"/>
              <a:t> (1.7.2013)</a:t>
            </a:r>
          </a:p>
          <a:p>
            <a:r>
              <a:rPr lang="cs-CZ" sz="1400" dirty="0"/>
              <a:t>Je ves v údolí potoka Zubřiny, 5 km jihovýchodně od H. Týna v nadmořské výšce 375 m n.m. První zmínka o obci je z r. 1379, kdy ji vlastnil </a:t>
            </a:r>
            <a:r>
              <a:rPr lang="cs-CZ" sz="1400" dirty="0" err="1"/>
              <a:t>Hněvek</a:t>
            </a:r>
            <a:r>
              <a:rPr lang="cs-CZ" sz="1400" dirty="0"/>
              <a:t> z </a:t>
            </a:r>
            <a:r>
              <a:rPr lang="cs-CZ" sz="1400" dirty="0" err="1"/>
              <a:t>Chotoměře</a:t>
            </a:r>
            <a:r>
              <a:rPr lang="cs-CZ" sz="1400" dirty="0"/>
              <a:t>. V roce 1547 původní tvrz uváděna jako pustá.</a:t>
            </a:r>
          </a:p>
          <a:p>
            <a:pPr lvl="0"/>
            <a:r>
              <a:rPr lang="cs-CZ" sz="1400" b="1" u="sng" dirty="0" err="1">
                <a:hlinkClick r:id="rId5"/>
              </a:rPr>
              <a:t>Františkov</a:t>
            </a:r>
            <a:r>
              <a:rPr lang="cs-CZ" sz="1400" dirty="0"/>
              <a:t> (1.7.2013)</a:t>
            </a:r>
          </a:p>
          <a:p>
            <a:r>
              <a:rPr lang="cs-CZ" sz="1400" dirty="0"/>
              <a:t>Založen Františkem Regnerem majitelem statku </a:t>
            </a:r>
            <a:r>
              <a:rPr lang="cs-CZ" sz="1400" dirty="0" err="1"/>
              <a:t>Chotoměř</a:t>
            </a:r>
            <a:r>
              <a:rPr lang="cs-CZ" sz="1400" dirty="0"/>
              <a:t> teprve v letech 1792-1794 na svahu mezi Chotiměří a </a:t>
            </a:r>
            <a:r>
              <a:rPr lang="cs-CZ" sz="1400" dirty="0" err="1"/>
              <a:t>Přívozcem</a:t>
            </a:r>
            <a:r>
              <a:rPr lang="cs-CZ" sz="1400" dirty="0"/>
              <a:t>. Uprostřed zástavby stojí malá cihlová kaple z r. 1906. V roce 1869 měl 86 obyvatel</a:t>
            </a:r>
            <a:r>
              <a:rPr lang="cs-CZ" sz="1400" dirty="0" smtClean="0"/>
              <a:t>.                 </a:t>
            </a:r>
          </a:p>
          <a:p>
            <a:pPr marL="0" indent="0">
              <a:buNone/>
            </a:pPr>
            <a:r>
              <a:rPr lang="cs-CZ" sz="1400" dirty="0"/>
              <a:t> </a:t>
            </a:r>
            <a:r>
              <a:rPr lang="cs-CZ" sz="1400" dirty="0" smtClean="0"/>
              <a:t>                                                                                                                                                              </a:t>
            </a:r>
          </a:p>
          <a:p>
            <a:endParaRPr lang="cs-CZ" sz="1400" dirty="0"/>
          </a:p>
          <a:p>
            <a:pPr marL="0" indent="0">
              <a:buNone/>
            </a:pPr>
            <a:r>
              <a:rPr lang="cs-CZ" sz="1400" dirty="0" smtClean="0"/>
              <a:t>                                                                                                                                                                                                                      8.</a:t>
            </a:r>
            <a:endParaRPr lang="cs-CZ" sz="1400" dirty="0"/>
          </a:p>
          <a:p>
            <a:endParaRPr lang="cs-CZ" sz="1400" dirty="0"/>
          </a:p>
        </p:txBody>
      </p:sp>
    </p:spTree>
    <p:extLst>
      <p:ext uri="{BB962C8B-B14F-4D97-AF65-F5344CB8AC3E}">
        <p14:creationId xmlns:p14="http://schemas.microsoft.com/office/powerpoint/2010/main" val="300769529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5130" y="311051"/>
            <a:ext cx="9404723" cy="822290"/>
          </a:xfrm>
        </p:spPr>
        <p:txBody>
          <a:bodyPr/>
          <a:lstStyle/>
          <a:p>
            <a:r>
              <a:rPr lang="cs-CZ" sz="4000" dirty="0">
                <a:solidFill>
                  <a:schemeClr val="tx1"/>
                </a:solidFill>
              </a:rPr>
              <a:t>Historie Obce</a:t>
            </a:r>
            <a:r>
              <a:rPr lang="cs-CZ" dirty="0">
                <a:solidFill>
                  <a:schemeClr val="tx1"/>
                </a:solidFill>
              </a:rPr>
              <a:t/>
            </a:r>
            <a:br>
              <a:rPr lang="cs-CZ" dirty="0">
                <a:solidFill>
                  <a:schemeClr val="tx1"/>
                </a:solidFill>
              </a:rPr>
            </a:br>
            <a:endParaRPr lang="cs-CZ" dirty="0"/>
          </a:p>
        </p:txBody>
      </p:sp>
      <p:sp>
        <p:nvSpPr>
          <p:cNvPr id="3" name="Zástupný symbol pro obsah 2"/>
          <p:cNvSpPr>
            <a:spLocks noGrp="1"/>
          </p:cNvSpPr>
          <p:nvPr>
            <p:ph idx="1"/>
          </p:nvPr>
        </p:nvSpPr>
        <p:spPr>
          <a:xfrm>
            <a:off x="1103312" y="2052918"/>
            <a:ext cx="10874040" cy="4579702"/>
          </a:xfrm>
        </p:spPr>
        <p:txBody>
          <a:bodyPr/>
          <a:lstStyle/>
          <a:p>
            <a:pPr lvl="0"/>
            <a:r>
              <a:rPr lang="cs-CZ" b="1" u="sng" dirty="0">
                <a:hlinkClick r:id="rId2"/>
              </a:rPr>
              <a:t>Historie obce</a:t>
            </a:r>
            <a:r>
              <a:rPr lang="cs-CZ" dirty="0"/>
              <a:t> (26.6.2013)</a:t>
            </a:r>
          </a:p>
          <a:p>
            <a:r>
              <a:rPr lang="cs-CZ" dirty="0"/>
              <a:t>Starší název obce také </a:t>
            </a:r>
            <a:r>
              <a:rPr lang="cs-CZ" dirty="0" err="1"/>
              <a:t>Blíživa</a:t>
            </a:r>
            <a:r>
              <a:rPr lang="cs-CZ" dirty="0"/>
              <a:t>. Na ostrohu nad rozcestím silnic je postaven kostel a ve dvoře tvrz vladyků z Blížejova, příbuzných </a:t>
            </a:r>
            <a:r>
              <a:rPr lang="cs-CZ" dirty="0" err="1"/>
              <a:t>Osvračínských</a:t>
            </a:r>
            <a:r>
              <a:rPr lang="cs-CZ" dirty="0"/>
              <a:t>: první zpráva z roku 1324, kdy jej vlastnili zemané z Blížejova</a:t>
            </a:r>
            <a:r>
              <a:rPr lang="cs-CZ" dirty="0" smtClean="0"/>
              <a:t>.</a:t>
            </a:r>
          </a:p>
          <a:p>
            <a:endParaRPr lang="cs-CZ" dirty="0"/>
          </a:p>
          <a:p>
            <a:pPr marL="0" indent="0">
              <a:buNone/>
            </a:pPr>
            <a:endParaRPr lang="cs-CZ" dirty="0" smtClean="0"/>
          </a:p>
          <a:p>
            <a:pPr marL="0" indent="0">
              <a:buNone/>
            </a:pPr>
            <a:endParaRPr lang="cs-CZ" dirty="0"/>
          </a:p>
          <a:p>
            <a:pPr marL="0" indent="0">
              <a:buNone/>
            </a:pPr>
            <a:endParaRPr lang="cs-CZ" dirty="0" smtClean="0"/>
          </a:p>
          <a:p>
            <a:pPr marL="0" indent="0">
              <a:buNone/>
            </a:pPr>
            <a:r>
              <a:rPr lang="cs-CZ" dirty="0"/>
              <a:t> </a:t>
            </a:r>
            <a:r>
              <a:rPr lang="cs-CZ" dirty="0" smtClean="0"/>
              <a:t>                                                                                                                       </a:t>
            </a:r>
          </a:p>
          <a:p>
            <a:pPr marL="0" indent="0">
              <a:buNone/>
            </a:pPr>
            <a:endParaRPr lang="cs-CZ" dirty="0"/>
          </a:p>
          <a:p>
            <a:pPr marL="0" indent="0">
              <a:buNone/>
            </a:pPr>
            <a:r>
              <a:rPr lang="cs-CZ" dirty="0"/>
              <a:t> </a:t>
            </a:r>
            <a:r>
              <a:rPr lang="cs-CZ" dirty="0" smtClean="0"/>
              <a:t>                                                                                                                                                    9.</a:t>
            </a:r>
            <a:endParaRPr lang="cs-CZ" dirty="0"/>
          </a:p>
        </p:txBody>
      </p:sp>
      <p:pic>
        <p:nvPicPr>
          <p:cNvPr id="7" name="obrázek 4" descr="historie">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5409127" y="3812147"/>
            <a:ext cx="2562896" cy="1918952"/>
          </a:xfrm>
          <a:prstGeom prst="rect">
            <a:avLst/>
          </a:prstGeom>
          <a:noFill/>
          <a:ln>
            <a:noFill/>
          </a:ln>
        </p:spPr>
      </p:pic>
    </p:spTree>
    <p:extLst>
      <p:ext uri="{BB962C8B-B14F-4D97-AF65-F5344CB8AC3E}">
        <p14:creationId xmlns:p14="http://schemas.microsoft.com/office/powerpoint/2010/main" val="17177419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119</TotalTime>
  <Words>564</Words>
  <Application>Microsoft Office PowerPoint</Application>
  <PresentationFormat>Širokoúhlá obrazovka</PresentationFormat>
  <Paragraphs>115</Paragraphs>
  <Slides>12</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12</vt:i4>
      </vt:variant>
    </vt:vector>
  </HeadingPairs>
  <TitlesOfParts>
    <vt:vector size="19" baseType="lpstr">
      <vt:lpstr>Arial</vt:lpstr>
      <vt:lpstr>Century Gothic</vt:lpstr>
      <vt:lpstr>Century Schoolbook</vt:lpstr>
      <vt:lpstr>Times New Roman</vt:lpstr>
      <vt:lpstr>Wingdings</vt:lpstr>
      <vt:lpstr>Wingdings 3</vt:lpstr>
      <vt:lpstr>Ion</vt:lpstr>
      <vt:lpstr>                                            Základní škola a mateřská škola Blížejov                                                       Závěrečná práce 9. ročník                                                              Školní rok 2015/2016</vt:lpstr>
      <vt:lpstr>Obsah</vt:lpstr>
      <vt:lpstr>Prohlášení</vt:lpstr>
      <vt:lpstr>Poděkování</vt:lpstr>
      <vt:lpstr>Motto</vt:lpstr>
      <vt:lpstr>Anotace</vt:lpstr>
      <vt:lpstr>Obecní záležitosti 1. část </vt:lpstr>
      <vt:lpstr>Obecní záležitosti 2. část</vt:lpstr>
      <vt:lpstr>Historie Obce </vt:lpstr>
      <vt:lpstr>Událost</vt:lpstr>
      <vt:lpstr>Zdroje</vt:lpstr>
      <vt:lpstr>Závěr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škola a mateřská škola Blížejov                                                       Závěrečná práce 9. ročník</dc:title>
  <dc:creator>Antonín Hřebačka</dc:creator>
  <cp:lastModifiedBy>Antonín Hřebačka</cp:lastModifiedBy>
  <cp:revision>14</cp:revision>
  <dcterms:created xsi:type="dcterms:W3CDTF">2016-04-26T11:20:55Z</dcterms:created>
  <dcterms:modified xsi:type="dcterms:W3CDTF">2016-06-02T09:58:44Z</dcterms:modified>
</cp:coreProperties>
</file>