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9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07BA5-613D-4534-B342-3CC3197633E4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02F90-CC33-4DF8-AA19-27F1C4ED396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72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2F90-CC33-4DF8-AA19-27F1C4ED396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97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0765A-A8CF-4EA8-8024-2C0925758FBB}" type="datetimeFigureOut">
              <a:rPr lang="cs-CZ" smtClean="0"/>
              <a:pPr/>
              <a:t>16.6.2016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9D38AF-9378-4DF7-8AD9-E2718CB05E8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4927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Závěrečná práce</a:t>
            </a:r>
            <a:br>
              <a:rPr lang="cs-CZ" dirty="0" smtClean="0"/>
            </a:br>
            <a:r>
              <a:rPr lang="cs-CZ" dirty="0" smtClean="0"/>
              <a:t>Kronika obce Blížejov 2013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432110"/>
            <a:ext cx="11277600" cy="914400"/>
          </a:xfrm>
        </p:spPr>
        <p:txBody>
          <a:bodyPr>
            <a:noAutofit/>
          </a:bodyPr>
          <a:lstStyle/>
          <a:p>
            <a:r>
              <a:rPr lang="cs-CZ" sz="2000" b="1" dirty="0" smtClean="0"/>
              <a:t>Vytvořil v roce 2016</a:t>
            </a:r>
          </a:p>
          <a:p>
            <a:r>
              <a:rPr lang="cs-CZ" sz="2000" b="1" dirty="0" smtClean="0"/>
              <a:t>Michal Abraham</a:t>
            </a:r>
          </a:p>
          <a:p>
            <a:r>
              <a:rPr lang="cs-CZ" sz="2000" b="1" dirty="0"/>
              <a:t>a</a:t>
            </a:r>
            <a:endParaRPr lang="cs-CZ" sz="2000" b="1" dirty="0" smtClean="0"/>
          </a:p>
          <a:p>
            <a:r>
              <a:rPr lang="cs-CZ" sz="2000" b="1" dirty="0" smtClean="0"/>
              <a:t>David Kaplan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85600" y="6304844"/>
            <a:ext cx="545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319" y="400595"/>
            <a:ext cx="3316974" cy="359338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76464" y="4868152"/>
            <a:ext cx="2943936" cy="63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42729" y="3961515"/>
            <a:ext cx="26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</a:t>
            </a:r>
          </a:p>
        </p:txBody>
      </p:sp>
    </p:spTree>
    <p:extLst>
      <p:ext uri="{BB962C8B-B14F-4D97-AF65-F5344CB8AC3E}">
        <p14:creationId xmlns:p14="http://schemas.microsoft.com/office/powerpoint/2010/main" val="3422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Hospodářský život</a:t>
            </a:r>
            <a:endParaRPr lang="cs-CZ" dirty="0"/>
          </a:p>
        </p:txBody>
      </p:sp>
      <p:pic>
        <p:nvPicPr>
          <p:cNvPr id="4" name="Zástupný symbol pro obsah 3" descr="imag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087" y="1574739"/>
            <a:ext cx="4644351" cy="1098122"/>
          </a:xfrm>
        </p:spPr>
      </p:pic>
      <p:pic>
        <p:nvPicPr>
          <p:cNvPr id="6" name="Obrázek 5" descr="fad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2286" y="1079228"/>
            <a:ext cx="2812806" cy="2812806"/>
          </a:xfrm>
          <a:prstGeom prst="rect">
            <a:avLst/>
          </a:prstGeom>
        </p:spPr>
      </p:pic>
      <p:pic>
        <p:nvPicPr>
          <p:cNvPr id="8" name="Obrázek 7" descr="ag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4593" y="2327132"/>
            <a:ext cx="3033713" cy="31298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1778018" y="6488668"/>
            <a:ext cx="61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2087" y="2672861"/>
            <a:ext cx="334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https://www.google.cz/search?q=znak+obce+bl%C3%AD%C5%BEejov&amp;biw=1366&amp;bih=673&amp;source=lnms&amp;tbm=isch&amp;sa=X&amp;ved=0ahUKEwjHvNfn7sLMAhWD2xoKHY06B64Q_AUIBigB#tbm=isch&amp;q=tondach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959874" y="5409875"/>
            <a:ext cx="3523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https://www.google.cz/search?q=znak+obce+bl%C3%AD%C5%BEejov&amp;biw=1366&amp;bih=673&amp;source=lnms&amp;tbm=isch&amp;sa=X&amp;ved=0ahUKEwjHvNfn7sLMAhWD2xoKHY06B64Q_AUIBigB#tbm=isch&amp;q=agro+stankov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272286" y="3892033"/>
            <a:ext cx="306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https://www.google.cz/search?q=znak+obce+bl%C3%AD%C5%BEejov&amp;biw=1366&amp;bih=673&amp;source=lnms&amp;tbm=isch&amp;sa=X&amp;ved=0ahUKEwjHvNfn7sLMAhWD2xoKHY06B64Q_AUIBigB#tbm=isch&amp;q=fadis+osiva+hor%C5%A1ovsk%C3%BD+t%C3%BDn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Výstavba obce, spoje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098" y="1295400"/>
            <a:ext cx="5478817" cy="4109113"/>
          </a:xfrm>
        </p:spPr>
      </p:pic>
      <p:sp>
        <p:nvSpPr>
          <p:cNvPr id="4" name="TextovéPole 3"/>
          <p:cNvSpPr txBox="1"/>
          <p:nvPr/>
        </p:nvSpPr>
        <p:spPr>
          <a:xfrm>
            <a:off x="11768919" y="6488668"/>
            <a:ext cx="8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11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021653" y="5404513"/>
            <a:ext cx="4879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Rekonstrukce kostela</a:t>
            </a:r>
            <a:endParaRPr lang="cs-CZ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Spolky a veřejný život</a:t>
            </a:r>
            <a:endParaRPr lang="cs-CZ" dirty="0"/>
          </a:p>
        </p:txBody>
      </p:sp>
      <p:pic>
        <p:nvPicPr>
          <p:cNvPr id="4" name="Zástupný symbol pro obsah 3" descr="soko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226" y="2106877"/>
            <a:ext cx="2892548" cy="2892548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96" y="2462334"/>
            <a:ext cx="5032003" cy="33485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749964" y="6488668"/>
            <a:ext cx="47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1127" y="4999425"/>
            <a:ext cx="289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https://www.google.cz/search?q=znak+obce+bl%C3%AD%C5%BEejov&amp;biw=1366&amp;bih=673&amp;source=lnms&amp;tbm=isch&amp;sa=X&amp;ved=0ahUKEwjHvNfn7sLMAhWD2xoKHY06B64Q_AUIBigB#tbm=isch&amp;q=sokol+logo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56797" y="5810903"/>
            <a:ext cx="503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https://www.google.cz/search?q=znak+obce+bl%C3%AD%C5%BEejov&amp;biw=1366&amp;bih=673&amp;source=lnms&amp;tbm=isch&amp;sa=X&amp;ved=0ahUKEwjHvNfn7sLMAhWD2xoKHY06B64Q_AUIBigB#tbm=isch&amp;q=myslivci+bl%C3%AD%C5%BEejov</a:t>
            </a:r>
          </a:p>
        </p:txBody>
      </p:sp>
      <p:sp>
        <p:nvSpPr>
          <p:cNvPr id="8" name="TextovéPole 7"/>
          <p:cNvSpPr txBox="1"/>
          <p:nvPr/>
        </p:nvSpPr>
        <p:spPr>
          <a:xfrm flipH="1">
            <a:off x="3083675" y="2106877"/>
            <a:ext cx="31139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1" dirty="0" smtClean="0"/>
              <a:t>Znak Sokola</a:t>
            </a:r>
            <a:endParaRPr lang="cs-CZ" sz="33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56796" y="1862170"/>
            <a:ext cx="4643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b="1" dirty="0"/>
              <a:t>S</a:t>
            </a:r>
            <a:r>
              <a:rPr lang="cs-CZ" sz="3300" b="1" dirty="0" smtClean="0"/>
              <a:t>třelnice</a:t>
            </a:r>
            <a:endParaRPr lang="cs-CZ" sz="3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577" y="201220"/>
            <a:ext cx="11582400" cy="838200"/>
          </a:xfrm>
        </p:spPr>
        <p:txBody>
          <a:bodyPr/>
          <a:lstStyle/>
          <a:p>
            <a:r>
              <a:rPr lang="cs-CZ" dirty="0" smtClean="0"/>
              <a:t>Školství a kultura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7" y="2084003"/>
            <a:ext cx="5441997" cy="4081499"/>
          </a:xfrm>
        </p:spPr>
      </p:pic>
      <p:sp>
        <p:nvSpPr>
          <p:cNvPr id="8" name="TextovéPole 7"/>
          <p:cNvSpPr txBox="1"/>
          <p:nvPr/>
        </p:nvSpPr>
        <p:spPr>
          <a:xfrm>
            <a:off x="11655188" y="6488668"/>
            <a:ext cx="169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400" y="6165502"/>
            <a:ext cx="506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https://www.google.cz/search?q=%C5%A1kola+bl%C3%AD%C5%BEejov&amp;biw=1366&amp;bih=673&amp;source=lnms&amp;tbm=isch&amp;sa=X&amp;ved=0ahUKEwjNvY25mNTMAhUpCpoKHWONBIUQ_AUIBygC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085" y="1256517"/>
            <a:ext cx="2761152" cy="4354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0586237" y="1433980"/>
            <a:ext cx="1605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http://www.zsblizejov.cz/index.php?id=37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24056" y="5622793"/>
            <a:ext cx="7014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Pí. ředitelka Dagmar Hanzalová</a:t>
            </a:r>
            <a:endParaRPr lang="cs-CZ" sz="3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18577" y="1558266"/>
            <a:ext cx="4927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 smtClean="0"/>
              <a:t>ZŠ a MŠ Blížejov</a:t>
            </a:r>
            <a:endParaRPr lang="cs-CZ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Sociální a zdravotní záležitosti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11" y="1560615"/>
            <a:ext cx="7896182" cy="4185092"/>
          </a:xfrm>
        </p:spPr>
      </p:pic>
      <p:sp>
        <p:nvSpPr>
          <p:cNvPr id="5" name="TextovéPole 4"/>
          <p:cNvSpPr txBox="1"/>
          <p:nvPr/>
        </p:nvSpPr>
        <p:spPr>
          <a:xfrm>
            <a:off x="11741623" y="6488668"/>
            <a:ext cx="90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14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844904" y="5780089"/>
            <a:ext cx="563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https://www.google.cz/maps/@49.4997896,12.9895448,3a,75y,207.98h,92.75t/data=!3m6!1e1!3m4!1sGwCjCNSUw4Tkp1R-76vX1w!2e0!7i13312!8i6656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833764" y="1560615"/>
            <a:ext cx="247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09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počasí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974" y="1106373"/>
            <a:ext cx="5914784" cy="4436088"/>
          </a:xfrm>
        </p:spPr>
      </p:pic>
      <p:sp>
        <p:nvSpPr>
          <p:cNvPr id="3" name="TextovéPole 2"/>
          <p:cNvSpPr txBox="1"/>
          <p:nvPr/>
        </p:nvSpPr>
        <p:spPr>
          <a:xfrm>
            <a:off x="11666561" y="6488668"/>
            <a:ext cx="105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93496" y="5543931"/>
            <a:ext cx="6403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Povodeň – </a:t>
            </a:r>
            <a:r>
              <a:rPr lang="cs-CZ" sz="3200" b="1" dirty="0" smtClean="0"/>
              <a:t>pohled od ZŠ Blížejov</a:t>
            </a:r>
            <a:r>
              <a:rPr lang="cs-CZ" sz="4000" b="1" dirty="0" smtClean="0"/>
              <a:t> 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10185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obyvatelstvo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96" y="1421333"/>
            <a:ext cx="6000750" cy="4505325"/>
          </a:xfrm>
        </p:spPr>
      </p:pic>
      <p:sp>
        <p:nvSpPr>
          <p:cNvPr id="4" name="TextovéPole 3"/>
          <p:cNvSpPr txBox="1"/>
          <p:nvPr/>
        </p:nvSpPr>
        <p:spPr>
          <a:xfrm>
            <a:off x="11693857" y="6488668"/>
            <a:ext cx="9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46347" y="6052592"/>
            <a:ext cx="87226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/>
              <a:t>Skladatel dechové hudby pan </a:t>
            </a:r>
            <a:r>
              <a:rPr lang="cs-CZ" sz="3500" b="1" dirty="0" err="1" smtClean="0"/>
              <a:t>Thums</a:t>
            </a:r>
            <a:endParaRPr lang="cs-CZ" sz="35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61246" y="1421333"/>
            <a:ext cx="2238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http://www.denik.cz/hudba/skladatel-mladi-k-dechovce-najdou-cestu-20130128-wgv3.html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500" b="1" dirty="0" smtClean="0"/>
              <a:t>Internetové:</a:t>
            </a:r>
          </a:p>
          <a:p>
            <a:r>
              <a:rPr lang="cs-CZ" sz="2500" dirty="0" smtClean="0"/>
              <a:t>Wikipedie</a:t>
            </a:r>
          </a:p>
          <a:p>
            <a:r>
              <a:rPr lang="cs-CZ" sz="2500" dirty="0"/>
              <a:t>wwwinfo.mfcr.cz/ares/ares_es.html.cz</a:t>
            </a:r>
          </a:p>
          <a:p>
            <a:r>
              <a:rPr lang="cs-CZ" sz="2500" dirty="0"/>
              <a:t>obyvateleceska.cz</a:t>
            </a:r>
          </a:p>
          <a:p>
            <a:r>
              <a:rPr lang="cs-CZ" sz="2500" dirty="0"/>
              <a:t>zsblizejov.cz</a:t>
            </a:r>
          </a:p>
          <a:p>
            <a:r>
              <a:rPr lang="cs-CZ" sz="2500" b="1" dirty="0" smtClean="0"/>
              <a:t>Knižní:</a:t>
            </a:r>
          </a:p>
          <a:p>
            <a:r>
              <a:rPr lang="cs-CZ" sz="2500" dirty="0" smtClean="0"/>
              <a:t>Kronika obce Osvračín</a:t>
            </a:r>
          </a:p>
          <a:p>
            <a:r>
              <a:rPr lang="cs-CZ" sz="2500" dirty="0" smtClean="0"/>
              <a:t>Kronika ZŠ a </a:t>
            </a:r>
            <a:r>
              <a:rPr lang="cs-CZ" sz="2500" dirty="0"/>
              <a:t>M</a:t>
            </a:r>
            <a:r>
              <a:rPr lang="cs-CZ" sz="2500" dirty="0" smtClean="0"/>
              <a:t>Š Blížejov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611970" y="6488668"/>
            <a:ext cx="1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0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4805694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Dokumenty:</a:t>
            </a:r>
            <a:endParaRPr lang="cs-CZ" sz="2400" dirty="0"/>
          </a:p>
          <a:p>
            <a:r>
              <a:rPr lang="cs-CZ" sz="2000" dirty="0"/>
              <a:t>Zápisy ze schůzí TJ Sokol</a:t>
            </a:r>
          </a:p>
          <a:p>
            <a:r>
              <a:rPr lang="cs-CZ" sz="2000" dirty="0"/>
              <a:t>Zápisy ze zastupitelstva</a:t>
            </a:r>
          </a:p>
          <a:p>
            <a:r>
              <a:rPr lang="cs-CZ" sz="2000" dirty="0"/>
              <a:t>Doklad o přidělení čísla popisného - 220, 239, 249, 240, 227, 218</a:t>
            </a:r>
          </a:p>
          <a:p>
            <a:r>
              <a:rPr lang="cs-CZ" sz="2000" dirty="0"/>
              <a:t>Přehled narození 2013</a:t>
            </a:r>
          </a:p>
          <a:p>
            <a:r>
              <a:rPr lang="cs-CZ" sz="2000" dirty="0"/>
              <a:t>Návrh rozpočtu obce Blížejov na rok 2013</a:t>
            </a:r>
          </a:p>
          <a:p>
            <a:r>
              <a:rPr lang="cs-CZ" sz="2000" dirty="0"/>
              <a:t>Volby do </a:t>
            </a:r>
            <a:r>
              <a:rPr lang="cs-CZ" sz="2000" dirty="0" smtClean="0"/>
              <a:t>zastupitelstev </a:t>
            </a:r>
            <a:r>
              <a:rPr lang="cs-CZ" sz="2000" dirty="0"/>
              <a:t>obcí (2010)</a:t>
            </a:r>
          </a:p>
          <a:p>
            <a:r>
              <a:rPr lang="cs-CZ" sz="2000" dirty="0"/>
              <a:t>Zápis z ustavujícího zasedání Zastupitelstva obce Blížejov (8. listopad 2010)</a:t>
            </a:r>
          </a:p>
          <a:p>
            <a:r>
              <a:rPr lang="cs-CZ" sz="2000" dirty="0"/>
              <a:t>Přehled úmrtí 2013</a:t>
            </a:r>
          </a:p>
          <a:p>
            <a:r>
              <a:rPr lang="cs-CZ" sz="2400" b="1" dirty="0" smtClean="0"/>
              <a:t>Jiné:</a:t>
            </a:r>
          </a:p>
          <a:p>
            <a:r>
              <a:rPr lang="cs-CZ" sz="2000" dirty="0"/>
              <a:t>Obecní úřad Blížejov</a:t>
            </a:r>
          </a:p>
          <a:p>
            <a:r>
              <a:rPr lang="cs-CZ" sz="2000" dirty="0"/>
              <a:t>Archiv ZŠ a MŠ </a:t>
            </a:r>
            <a:r>
              <a:rPr lang="cs-CZ" sz="2000" dirty="0" smtClean="0"/>
              <a:t>Blížejov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68919" y="6488668"/>
            <a:ext cx="84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0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ZÁvĚr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02" y="2877602"/>
            <a:ext cx="2163031" cy="3522852"/>
          </a:xfrm>
        </p:spPr>
      </p:pic>
      <p:sp>
        <p:nvSpPr>
          <p:cNvPr id="4" name="Obdélník 3"/>
          <p:cNvSpPr/>
          <p:nvPr/>
        </p:nvSpPr>
        <p:spPr>
          <a:xfrm>
            <a:off x="959770" y="1554163"/>
            <a:ext cx="1002710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000" b="1" dirty="0" smtClean="0">
                <a:ln/>
                <a:solidFill>
                  <a:srgbClr val="6B4BE1"/>
                </a:solidFill>
              </a:rPr>
              <a:t>Doufáme, že jsme vás naší prezentací zaujali.</a:t>
            </a:r>
          </a:p>
          <a:p>
            <a:pPr algn="ctr"/>
            <a:r>
              <a:rPr lang="cs-CZ" sz="4000" b="1" dirty="0" smtClean="0">
                <a:ln/>
                <a:solidFill>
                  <a:srgbClr val="6B4BE1"/>
                </a:solidFill>
              </a:rPr>
              <a:t>Děkujeme vám za pozornost.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741624" y="648866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0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690" y="170688"/>
            <a:ext cx="11582400" cy="851799"/>
          </a:xfrm>
        </p:spPr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1359877"/>
            <a:ext cx="4939323" cy="535744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Prohlášení, motto, poděkování</a:t>
            </a:r>
          </a:p>
          <a:p>
            <a:r>
              <a:rPr lang="cs-CZ" dirty="0" smtClean="0"/>
              <a:t>Anotace</a:t>
            </a:r>
          </a:p>
          <a:p>
            <a:r>
              <a:rPr lang="cs-CZ" dirty="0" smtClean="0"/>
              <a:t>Důvod výběru</a:t>
            </a:r>
          </a:p>
          <a:p>
            <a:r>
              <a:rPr lang="cs-CZ" dirty="0" smtClean="0"/>
              <a:t>Světové a celostátní události</a:t>
            </a:r>
          </a:p>
          <a:p>
            <a:r>
              <a:rPr lang="cs-CZ" dirty="0" smtClean="0"/>
              <a:t>Obecní záležitosti</a:t>
            </a:r>
          </a:p>
          <a:p>
            <a:r>
              <a:rPr lang="cs-CZ" dirty="0" smtClean="0"/>
              <a:t>Hospodaření obce</a:t>
            </a:r>
          </a:p>
          <a:p>
            <a:r>
              <a:rPr lang="cs-CZ" dirty="0" smtClean="0"/>
              <a:t>Hospodářský život</a:t>
            </a:r>
          </a:p>
          <a:p>
            <a:r>
              <a:rPr lang="cs-CZ" dirty="0" smtClean="0"/>
              <a:t>Výstavba obce, spoje</a:t>
            </a:r>
          </a:p>
          <a:p>
            <a:r>
              <a:rPr lang="cs-CZ" dirty="0" smtClean="0"/>
              <a:t>Spolky a veřejný život</a:t>
            </a:r>
          </a:p>
          <a:p>
            <a:r>
              <a:rPr lang="cs-CZ" dirty="0" smtClean="0"/>
              <a:t>Školství a kultura</a:t>
            </a:r>
          </a:p>
          <a:p>
            <a:r>
              <a:rPr lang="cs-CZ" dirty="0" smtClean="0"/>
              <a:t>Sociální a zdravotní záležitosti</a:t>
            </a:r>
          </a:p>
          <a:p>
            <a:r>
              <a:rPr lang="cs-CZ" dirty="0" smtClean="0"/>
              <a:t>Počasí</a:t>
            </a:r>
          </a:p>
          <a:p>
            <a:r>
              <a:rPr lang="cs-CZ" dirty="0" smtClean="0"/>
              <a:t>Obyvatelstvo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58090" y="6347991"/>
            <a:ext cx="105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6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Prohlášení, motto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Prohlašujeme, že jsme závěrečnou práci zpracovali samostatně za použití literatury a ostatních zdrojů v ní uvedených.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Motto: „Pamatovat si je výsada blbých, poněvadž chytří musí vymýšlet.“  (Jan Werich</a:t>
            </a:r>
            <a:r>
              <a:rPr lang="cs-CZ" sz="3600" dirty="0" smtClean="0"/>
              <a:t>)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64370" y="6338889"/>
            <a:ext cx="42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896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Poděkovat bychom chtěli </a:t>
            </a:r>
            <a:r>
              <a:rPr lang="cs-CZ" dirty="0" smtClean="0"/>
              <a:t>paní </a:t>
            </a:r>
            <a:r>
              <a:rPr lang="cs-CZ" b="1" u="sng" dirty="0"/>
              <a:t>Adámkové</a:t>
            </a:r>
            <a:r>
              <a:rPr lang="cs-CZ" dirty="0"/>
              <a:t> za </a:t>
            </a:r>
            <a:r>
              <a:rPr lang="cs-CZ" dirty="0" smtClean="0"/>
              <a:t>materiály k práci, </a:t>
            </a:r>
            <a:r>
              <a:rPr lang="cs-CZ" dirty="0"/>
              <a:t>paní </a:t>
            </a:r>
            <a:r>
              <a:rPr lang="cs-CZ" dirty="0" smtClean="0"/>
              <a:t>ředitelce </a:t>
            </a:r>
            <a:r>
              <a:rPr lang="cs-CZ" b="1" u="sng" dirty="0" smtClean="0"/>
              <a:t>Hanzalové</a:t>
            </a:r>
            <a:r>
              <a:rPr lang="cs-CZ" dirty="0" smtClean="0"/>
              <a:t> </a:t>
            </a:r>
            <a:r>
              <a:rPr lang="cs-CZ" dirty="0"/>
              <a:t>za poskytnuté informace </a:t>
            </a:r>
            <a:r>
              <a:rPr lang="cs-CZ" dirty="0" smtClean="0"/>
              <a:t>                        a </a:t>
            </a:r>
            <a:r>
              <a:rPr lang="cs-CZ" dirty="0"/>
              <a:t>za vynaložený </a:t>
            </a:r>
            <a:r>
              <a:rPr lang="cs-CZ" dirty="0" smtClean="0"/>
              <a:t>čas, panu učiteli </a:t>
            </a:r>
            <a:r>
              <a:rPr lang="cs-CZ" b="1" u="sng" dirty="0" smtClean="0"/>
              <a:t>Hejtmanovi</a:t>
            </a:r>
            <a:r>
              <a:rPr lang="cs-CZ" dirty="0" smtClean="0"/>
              <a:t> za pomoc s prezentací, paní učitelce </a:t>
            </a:r>
            <a:r>
              <a:rPr lang="cs-CZ" b="1" u="sng" dirty="0"/>
              <a:t>Dostálové</a:t>
            </a:r>
            <a:r>
              <a:rPr lang="cs-CZ" dirty="0"/>
              <a:t> za kontrolu anglické verze anotace a </a:t>
            </a:r>
            <a:r>
              <a:rPr lang="cs-CZ" dirty="0" smtClean="0"/>
              <a:t>paním učitelkám </a:t>
            </a:r>
            <a:r>
              <a:rPr lang="cs-CZ" b="1" u="sng" dirty="0" smtClean="0"/>
              <a:t>Červenkové</a:t>
            </a:r>
            <a:r>
              <a:rPr lang="cs-CZ" dirty="0" smtClean="0"/>
              <a:t> a </a:t>
            </a:r>
            <a:r>
              <a:rPr lang="cs-CZ" b="1" u="sng" dirty="0" smtClean="0"/>
              <a:t>Křížové</a:t>
            </a:r>
            <a:r>
              <a:rPr lang="cs-CZ" dirty="0" smtClean="0"/>
              <a:t>, které zkontrolovaly </a:t>
            </a:r>
            <a:r>
              <a:rPr lang="cs-CZ" dirty="0"/>
              <a:t>pravopis. Dále bych chtěl poděkovat panu </a:t>
            </a:r>
            <a:r>
              <a:rPr lang="cs-CZ" b="1" u="sng" dirty="0" err="1"/>
              <a:t>Thumsovi</a:t>
            </a:r>
            <a:r>
              <a:rPr lang="cs-CZ" dirty="0"/>
              <a:t> za jeho čas a trpělivost při vytváření rozhovoru s ním. A nakonec bychom chtěli poděkovat všem, kteří se nějakým způsobem angažovali při tvorbě této práce. Děkujeme.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668077" y="6488668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8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321" y="1223790"/>
            <a:ext cx="115824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Jmenuji se Michal Abraham a jsem žákem 9. </a:t>
            </a:r>
            <a:r>
              <a:rPr lang="cs-CZ" dirty="0" smtClean="0"/>
              <a:t>ročníku Základní školy  v Blížejově. </a:t>
            </a:r>
            <a:r>
              <a:rPr lang="cs-CZ" dirty="0"/>
              <a:t>Žiji střídavě v Osvračíně a Domažlicích. Mezi mé koníčky patří četba, hraní na počítači, hraní florbalu a chození do přírody.</a:t>
            </a:r>
          </a:p>
          <a:p>
            <a:r>
              <a:rPr lang="cs-CZ" dirty="0" smtClean="0"/>
              <a:t> </a:t>
            </a:r>
            <a:r>
              <a:rPr lang="cs-CZ" dirty="0"/>
              <a:t>Jmenuju se David Kaplan, je mi 15 let. Moje koníčky jsou čtení knih, kreslení a chození do přírody, hlavně do lesa.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Michal Abraham and I </a:t>
            </a:r>
            <a:r>
              <a:rPr lang="cs-CZ" dirty="0" err="1"/>
              <a:t>am</a:t>
            </a:r>
            <a:r>
              <a:rPr lang="cs-CZ" dirty="0"/>
              <a:t> pupil </a:t>
            </a:r>
            <a:r>
              <a:rPr lang="cs-CZ" dirty="0" err="1"/>
              <a:t>of</a:t>
            </a:r>
            <a:r>
              <a:rPr lang="cs-CZ" dirty="0"/>
              <a:t> 9</a:t>
            </a:r>
            <a:r>
              <a:rPr lang="cs-CZ" baseline="30000" dirty="0"/>
              <a:t>th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cs-CZ" dirty="0"/>
              <a:t> in </a:t>
            </a:r>
            <a:r>
              <a:rPr lang="cs-CZ" dirty="0" err="1"/>
              <a:t>school</a:t>
            </a:r>
            <a:r>
              <a:rPr lang="cs-CZ" dirty="0"/>
              <a:t> in Blížejov. I live in Osvračín and Domažlice. My </a:t>
            </a:r>
            <a:r>
              <a:rPr lang="cs-CZ" dirty="0" err="1"/>
              <a:t>hobbies</a:t>
            </a:r>
            <a:r>
              <a:rPr lang="cs-CZ" dirty="0"/>
              <a:t> are </a:t>
            </a:r>
            <a:r>
              <a:rPr lang="cs-CZ" dirty="0" err="1"/>
              <a:t>reading</a:t>
            </a:r>
            <a:r>
              <a:rPr lang="cs-CZ" dirty="0"/>
              <a:t>, </a:t>
            </a:r>
            <a:r>
              <a:rPr lang="cs-CZ" dirty="0" err="1"/>
              <a:t>playing</a:t>
            </a:r>
            <a:r>
              <a:rPr lang="cs-CZ" dirty="0"/>
              <a:t> PC </a:t>
            </a:r>
            <a:r>
              <a:rPr lang="cs-CZ" dirty="0" err="1"/>
              <a:t>games</a:t>
            </a:r>
            <a:r>
              <a:rPr lang="cs-CZ" dirty="0"/>
              <a:t>, </a:t>
            </a:r>
            <a:r>
              <a:rPr lang="cs-CZ" dirty="0" err="1"/>
              <a:t>playing</a:t>
            </a:r>
            <a:r>
              <a:rPr lang="cs-CZ" dirty="0"/>
              <a:t> </a:t>
            </a:r>
            <a:r>
              <a:rPr lang="cs-CZ" dirty="0" err="1"/>
              <a:t>floorball</a:t>
            </a:r>
            <a:r>
              <a:rPr lang="cs-CZ" dirty="0"/>
              <a:t> and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countryside</a:t>
            </a:r>
            <a:r>
              <a:rPr lang="cs-CZ" dirty="0"/>
              <a:t>.</a:t>
            </a:r>
          </a:p>
          <a:p>
            <a:r>
              <a:rPr lang="cs-CZ" dirty="0" smtClean="0"/>
              <a:t> </a:t>
            </a:r>
            <a:r>
              <a:rPr lang="cs-CZ" dirty="0"/>
              <a:t>My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David Kaplan, I </a:t>
            </a:r>
            <a:r>
              <a:rPr lang="cs-CZ" dirty="0" err="1"/>
              <a:t>am</a:t>
            </a:r>
            <a:r>
              <a:rPr lang="cs-CZ" dirty="0"/>
              <a:t> 15 </a:t>
            </a:r>
            <a:r>
              <a:rPr lang="cs-CZ" dirty="0" err="1"/>
              <a:t>years</a:t>
            </a:r>
            <a:r>
              <a:rPr lang="cs-CZ" dirty="0"/>
              <a:t>. My </a:t>
            </a:r>
            <a:r>
              <a:rPr lang="cs-CZ" dirty="0" err="1"/>
              <a:t>hobies</a:t>
            </a:r>
            <a:r>
              <a:rPr lang="cs-CZ" dirty="0"/>
              <a:t> are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books</a:t>
            </a:r>
            <a:r>
              <a:rPr lang="cs-CZ" dirty="0"/>
              <a:t>, </a:t>
            </a:r>
            <a:r>
              <a:rPr lang="cs-CZ" dirty="0" err="1"/>
              <a:t>drawing</a:t>
            </a:r>
            <a:r>
              <a:rPr lang="cs-CZ" dirty="0"/>
              <a:t> and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nature</a:t>
            </a:r>
            <a:r>
              <a:rPr lang="cs-CZ" dirty="0"/>
              <a:t>, </a:t>
            </a:r>
            <a:r>
              <a:rPr lang="cs-CZ" dirty="0" err="1"/>
              <a:t>especially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forest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785600" y="6338889"/>
            <a:ext cx="20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1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 výběru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Když se poprvé začaly řešit závěrečné práce, paní ředitelka nám poradila, abychom si ve dvojicích vylosovali jeden rok a k němu jsme zpracovali „Kroniku Blížejova“. </a:t>
            </a:r>
            <a:r>
              <a:rPr lang="cs-CZ" dirty="0" smtClean="0"/>
              <a:t>Tohoto nápadu </a:t>
            </a:r>
            <a:r>
              <a:rPr lang="cs-CZ" dirty="0"/>
              <a:t>jsme se chopili a my jsme si vylosovali rok 2013.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737075" y="6346209"/>
            <a:ext cx="45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6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3" y="3803496"/>
            <a:ext cx="3857766" cy="2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Světové a celostátní události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809038" y="1379857"/>
            <a:ext cx="468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Papež František</a:t>
            </a:r>
            <a:endParaRPr lang="cs-CZ" sz="40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08346" y="6318913"/>
            <a:ext cx="36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7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66078" y="5135841"/>
            <a:ext cx="29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https://www.google.cz/search?q=znak+obce+bl%C3%AD%C5%BEejov&amp;biw=1366&amp;bih=673&amp;source=lnms&amp;tbm=isch&amp;sa=X&amp;ved=0ahUKEwjHvNfn7sLMAhWD2xoKHY06B64Q_AUIBigB#tbm=isch&amp;q=pape%C5%BE+benedikt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1379857"/>
            <a:ext cx="3217436" cy="4834945"/>
          </a:xfrm>
        </p:spPr>
      </p:pic>
      <p:sp>
        <p:nvSpPr>
          <p:cNvPr id="5" name="TextovéPole 4"/>
          <p:cNvSpPr txBox="1"/>
          <p:nvPr/>
        </p:nvSpPr>
        <p:spPr>
          <a:xfrm>
            <a:off x="295162" y="6189421"/>
            <a:ext cx="321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https://www.google.cz/search?q=milo%C5%A1+zeman&amp;biw=1366&amp;bih=673&amp;source=lnms&amp;tbm=isch&amp;sa=X&amp;sqi=2&amp;ved=0ahUKEwjckbLwuovNAhXIOxQKHW_UC-EQ_AUIBigB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20476" y="5202483"/>
            <a:ext cx="27771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/>
              <a:t>Miloš Zeman</a:t>
            </a:r>
            <a:endParaRPr lang="cs-CZ" sz="35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50" y="1993719"/>
            <a:ext cx="3770547" cy="31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6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Obecní záležitosti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5" y="1440158"/>
            <a:ext cx="3296335" cy="3904397"/>
          </a:xfrm>
        </p:spPr>
      </p:pic>
      <p:sp>
        <p:nvSpPr>
          <p:cNvPr id="6" name="TextovéPole 5"/>
          <p:cNvSpPr txBox="1"/>
          <p:nvPr/>
        </p:nvSpPr>
        <p:spPr>
          <a:xfrm>
            <a:off x="3700060" y="1306418"/>
            <a:ext cx="499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Starosta Jiří Červenka</a:t>
            </a:r>
            <a:endParaRPr lang="cs-CZ" sz="4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729492" y="6359858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3725" y="5344555"/>
            <a:ext cx="3296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https://www.google.cz/search?q=znak+obce+bl%C3%AD%C5%BEejov&amp;biw=1366&amp;bih=673&amp;source=lnms&amp;tbm=isch&amp;sa=X&amp;ved=0ahUKEwjHvNfn7sLMAhWD2xoKHY06B64Q_AUIBigB#tbm=isch&amp;q=ji%C5%99%C3%AD+%C4%8Dervenka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42" y="2221027"/>
            <a:ext cx="5428781" cy="32572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211202" y="5489314"/>
            <a:ext cx="554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Technické služby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39350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Hospodaření obce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03039" y="6338889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7" y="1480451"/>
            <a:ext cx="3449756" cy="45996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312693" y="1260950"/>
            <a:ext cx="3398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Odpadové hospodářství</a:t>
            </a:r>
            <a:endParaRPr lang="cs-CZ" sz="40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244" y="2624139"/>
            <a:ext cx="56007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549</TotalTime>
  <Words>472</Words>
  <Application>Microsoft Office PowerPoint</Application>
  <PresentationFormat>Širokoúhlá obrazovka</PresentationFormat>
  <Paragraphs>115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Franklin Gothic Book</vt:lpstr>
      <vt:lpstr>Franklin Gothic Medium</vt:lpstr>
      <vt:lpstr>Wingdings 2</vt:lpstr>
      <vt:lpstr>Cesta</vt:lpstr>
      <vt:lpstr>Závěrečná práce Kronika obce Blížejov 2013</vt:lpstr>
      <vt:lpstr>Obsah</vt:lpstr>
      <vt:lpstr>Prohlášení, motto</vt:lpstr>
      <vt:lpstr>Poděkování</vt:lpstr>
      <vt:lpstr>Anotace</vt:lpstr>
      <vt:lpstr>Důvod výběru</vt:lpstr>
      <vt:lpstr>Světové a celostátní události</vt:lpstr>
      <vt:lpstr>Obecní záležitosti</vt:lpstr>
      <vt:lpstr>Hospodaření obce</vt:lpstr>
      <vt:lpstr>Hospodářský život</vt:lpstr>
      <vt:lpstr>Výstavba obce, spoje</vt:lpstr>
      <vt:lpstr>Spolky a veřejný život</vt:lpstr>
      <vt:lpstr>Školství a kultura</vt:lpstr>
      <vt:lpstr>Sociální a zdravotní záležitosti</vt:lpstr>
      <vt:lpstr>počasí</vt:lpstr>
      <vt:lpstr>obyvatelstvo</vt:lpstr>
      <vt:lpstr>Zdroje</vt:lpstr>
      <vt:lpstr>Zdroje</vt:lpstr>
      <vt:lpstr>ZÁvĚr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 Kronika obce Blížejov 2013</dc:title>
  <dc:creator>Michal Abraham</dc:creator>
  <cp:lastModifiedBy>David Kaplan</cp:lastModifiedBy>
  <cp:revision>63</cp:revision>
  <dcterms:created xsi:type="dcterms:W3CDTF">2016-04-14T08:59:43Z</dcterms:created>
  <dcterms:modified xsi:type="dcterms:W3CDTF">2016-06-16T08:57:45Z</dcterms:modified>
</cp:coreProperties>
</file>