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30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66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komentářů</a:t>
            </a:r>
          </a:p>
        </p:txBody>
      </p:sp>
      <p:sp>
        <p:nvSpPr>
          <p:cNvPr id="37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&lt;záhlaví&gt;</a:t>
            </a:r>
          </a:p>
        </p:txBody>
      </p:sp>
      <p:sp>
        <p:nvSpPr>
          <p:cNvPr id="37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&lt;datum/čas&gt;</a:t>
            </a:r>
          </a:p>
        </p:txBody>
      </p:sp>
      <p:sp>
        <p:nvSpPr>
          <p:cNvPr id="37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&lt;zápatí&gt;</a:t>
            </a:r>
          </a:p>
        </p:txBody>
      </p:sp>
      <p:sp>
        <p:nvSpPr>
          <p:cNvPr id="37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592F6D1-D49C-44AD-8A7C-18C595467A68}" type="slidenum"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0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46BFF5E-5E20-4543-9194-23FB4F8FBFA6}" type="slidenum"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07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8B4233E-A60C-4248-B7F5-897503D2E12E}" type="slidenum">
              <a:rPr lang="cs-CZ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3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1714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92F6D1-D49C-44AD-8A7C-18C595467A68}" type="slidenum">
              <a:rPr lang="cs-CZ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</a:t>
            </a:fld>
            <a:endParaRPr lang="cs-CZ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20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CustomShape 2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F814CA44-E0D2-4C4E-A9FC-A50782A7F348}" type="slidenum">
              <a:rPr lang="cs-CZ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22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15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0" name="Obrázek 59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61" name="Obrázek 60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Obrázek 122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4" name="Obrázek 123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Obrázek 184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86" name="Obrázek 185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7" name="Obrázek 246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48" name="Obrázek 247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9" name="Obrázek 308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10" name="Obrázek 309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1" name="Obrázek 370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2" name="Obrázek 371"/>
          <p:cNvPicPr/>
          <p:nvPr/>
        </p:nvPicPr>
        <p:blipFill>
          <a:blip r:embed="rId2" cstate="print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stomShape 1"/>
          <p:cNvSpPr/>
          <p:nvPr/>
        </p:nvSpPr>
        <p:spPr>
          <a:xfrm>
            <a:off x="0" y="2575080"/>
            <a:ext cx="99720" cy="62496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CustomShape 2"/>
          <p:cNvSpPr/>
          <p:nvPr/>
        </p:nvSpPr>
        <p:spPr>
          <a:xfrm>
            <a:off x="128520" y="3156480"/>
            <a:ext cx="645480" cy="232128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807120" y="5447160"/>
            <a:ext cx="608400" cy="141912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59760" y="6503760"/>
            <a:ext cx="170280" cy="36252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0800" y="3201120"/>
            <a:ext cx="820800" cy="332748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22320" y="228600"/>
            <a:ext cx="105120" cy="292680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78120" y="2944080"/>
            <a:ext cx="77040" cy="49284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769680" y="5478840"/>
            <a:ext cx="189000" cy="102384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775440" y="1398960"/>
            <a:ext cx="2075040" cy="404712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922680" y="6530040"/>
            <a:ext cx="160920" cy="33624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769680" y="5359320"/>
            <a:ext cx="36360" cy="22068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849960" y="6244560"/>
            <a:ext cx="237600" cy="62136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27360" y="0"/>
            <a:ext cx="493200" cy="439992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550440" y="4316400"/>
            <a:ext cx="422280" cy="157968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1006200" y="5862600"/>
            <a:ext cx="429840" cy="98964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521640" y="4364280"/>
            <a:ext cx="550800" cy="223488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468000" y="1289160"/>
            <a:ext cx="173160" cy="302616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111680" y="6571440"/>
            <a:ext cx="133200" cy="28044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502560" y="4107600"/>
            <a:ext cx="81360" cy="51048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973800" y="3145680"/>
            <a:ext cx="1409040" cy="271584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1073520" y="6600240"/>
            <a:ext cx="119520" cy="25200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973800" y="5897160"/>
            <a:ext cx="136800" cy="67320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23"/>
          <p:cNvSpPr/>
          <p:nvPr/>
        </p:nvSpPr>
        <p:spPr>
          <a:xfrm>
            <a:off x="973800" y="5772600"/>
            <a:ext cx="37080" cy="22680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1006200" y="6322680"/>
            <a:ext cx="209520" cy="52956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25"/>
          <p:cNvSpPr/>
          <p:nvPr/>
        </p:nvSpPr>
        <p:spPr>
          <a:xfrm>
            <a:off x="0" y="0"/>
            <a:ext cx="181800" cy="68569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" name="CustomShape 26"/>
          <p:cNvSpPr/>
          <p:nvPr/>
        </p:nvSpPr>
        <p:spPr>
          <a:xfrm>
            <a:off x="0" y="4323960"/>
            <a:ext cx="1743480" cy="77760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0" y="2575080"/>
            <a:ext cx="99720" cy="62496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2"/>
          <p:cNvSpPr/>
          <p:nvPr/>
        </p:nvSpPr>
        <p:spPr>
          <a:xfrm>
            <a:off x="128520" y="3156480"/>
            <a:ext cx="645480" cy="232128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3"/>
          <p:cNvSpPr/>
          <p:nvPr/>
        </p:nvSpPr>
        <p:spPr>
          <a:xfrm>
            <a:off x="807120" y="5447160"/>
            <a:ext cx="608400" cy="141912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4"/>
          <p:cNvSpPr/>
          <p:nvPr/>
        </p:nvSpPr>
        <p:spPr>
          <a:xfrm>
            <a:off x="959760" y="6503760"/>
            <a:ext cx="170280" cy="36252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5"/>
          <p:cNvSpPr/>
          <p:nvPr/>
        </p:nvSpPr>
        <p:spPr>
          <a:xfrm>
            <a:off x="100800" y="3201120"/>
            <a:ext cx="820800" cy="332748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CustomShape 6"/>
          <p:cNvSpPr/>
          <p:nvPr/>
        </p:nvSpPr>
        <p:spPr>
          <a:xfrm>
            <a:off x="22320" y="228600"/>
            <a:ext cx="105120" cy="292680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CustomShape 7"/>
          <p:cNvSpPr/>
          <p:nvPr/>
        </p:nvSpPr>
        <p:spPr>
          <a:xfrm>
            <a:off x="78120" y="2944080"/>
            <a:ext cx="77040" cy="49284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CustomShape 8"/>
          <p:cNvSpPr/>
          <p:nvPr/>
        </p:nvSpPr>
        <p:spPr>
          <a:xfrm>
            <a:off x="769680" y="5478840"/>
            <a:ext cx="189000" cy="102384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9"/>
          <p:cNvSpPr/>
          <p:nvPr/>
        </p:nvSpPr>
        <p:spPr>
          <a:xfrm>
            <a:off x="775440" y="1398960"/>
            <a:ext cx="2075040" cy="404712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CustomShape 10"/>
          <p:cNvSpPr/>
          <p:nvPr/>
        </p:nvSpPr>
        <p:spPr>
          <a:xfrm>
            <a:off x="922680" y="6530040"/>
            <a:ext cx="160920" cy="33624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CustomShape 11"/>
          <p:cNvSpPr/>
          <p:nvPr/>
        </p:nvSpPr>
        <p:spPr>
          <a:xfrm>
            <a:off x="769680" y="5359320"/>
            <a:ext cx="36360" cy="22068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12"/>
          <p:cNvSpPr/>
          <p:nvPr/>
        </p:nvSpPr>
        <p:spPr>
          <a:xfrm>
            <a:off x="849960" y="6244560"/>
            <a:ext cx="237600" cy="62136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13"/>
          <p:cNvSpPr/>
          <p:nvPr/>
        </p:nvSpPr>
        <p:spPr>
          <a:xfrm>
            <a:off x="27360" y="0"/>
            <a:ext cx="493200" cy="439992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14"/>
          <p:cNvSpPr/>
          <p:nvPr/>
        </p:nvSpPr>
        <p:spPr>
          <a:xfrm>
            <a:off x="550440" y="4316400"/>
            <a:ext cx="422280" cy="157968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15"/>
          <p:cNvSpPr/>
          <p:nvPr/>
        </p:nvSpPr>
        <p:spPr>
          <a:xfrm>
            <a:off x="1006200" y="5862600"/>
            <a:ext cx="429840" cy="98964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16"/>
          <p:cNvSpPr/>
          <p:nvPr/>
        </p:nvSpPr>
        <p:spPr>
          <a:xfrm>
            <a:off x="521640" y="4364280"/>
            <a:ext cx="550800" cy="223488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CustomShape 17"/>
          <p:cNvSpPr/>
          <p:nvPr/>
        </p:nvSpPr>
        <p:spPr>
          <a:xfrm>
            <a:off x="468000" y="1289160"/>
            <a:ext cx="173160" cy="302616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18"/>
          <p:cNvSpPr/>
          <p:nvPr/>
        </p:nvSpPr>
        <p:spPr>
          <a:xfrm>
            <a:off x="1111680" y="6571440"/>
            <a:ext cx="133200" cy="28044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19"/>
          <p:cNvSpPr/>
          <p:nvPr/>
        </p:nvSpPr>
        <p:spPr>
          <a:xfrm>
            <a:off x="502560" y="4107600"/>
            <a:ext cx="81360" cy="51048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CustomShape 20"/>
          <p:cNvSpPr/>
          <p:nvPr/>
        </p:nvSpPr>
        <p:spPr>
          <a:xfrm>
            <a:off x="973800" y="3145680"/>
            <a:ext cx="1409040" cy="271584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21"/>
          <p:cNvSpPr/>
          <p:nvPr/>
        </p:nvSpPr>
        <p:spPr>
          <a:xfrm>
            <a:off x="1073520" y="6600240"/>
            <a:ext cx="119520" cy="25200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22"/>
          <p:cNvSpPr/>
          <p:nvPr/>
        </p:nvSpPr>
        <p:spPr>
          <a:xfrm>
            <a:off x="973800" y="5897160"/>
            <a:ext cx="136800" cy="67320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23"/>
          <p:cNvSpPr/>
          <p:nvPr/>
        </p:nvSpPr>
        <p:spPr>
          <a:xfrm>
            <a:off x="973800" y="5772600"/>
            <a:ext cx="37080" cy="22680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24"/>
          <p:cNvSpPr/>
          <p:nvPr/>
        </p:nvSpPr>
        <p:spPr>
          <a:xfrm>
            <a:off x="1006200" y="6322680"/>
            <a:ext cx="209520" cy="52956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25"/>
          <p:cNvSpPr/>
          <p:nvPr/>
        </p:nvSpPr>
        <p:spPr>
          <a:xfrm>
            <a:off x="0" y="0"/>
            <a:ext cx="181800" cy="68569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7" name="CustomShape 26"/>
          <p:cNvSpPr/>
          <p:nvPr/>
        </p:nvSpPr>
        <p:spPr>
          <a:xfrm flipV="1">
            <a:off x="-4320" y="713520"/>
            <a:ext cx="1587600" cy="50616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  <p:sp>
        <p:nvSpPr>
          <p:cNvPr id="90" name="PlaceHolder 29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0" y="2575080"/>
            <a:ext cx="99720" cy="62496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2"/>
          <p:cNvSpPr/>
          <p:nvPr/>
        </p:nvSpPr>
        <p:spPr>
          <a:xfrm>
            <a:off x="128520" y="3156480"/>
            <a:ext cx="645480" cy="232128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3"/>
          <p:cNvSpPr/>
          <p:nvPr/>
        </p:nvSpPr>
        <p:spPr>
          <a:xfrm>
            <a:off x="807120" y="5447160"/>
            <a:ext cx="608400" cy="141912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4"/>
          <p:cNvSpPr/>
          <p:nvPr/>
        </p:nvSpPr>
        <p:spPr>
          <a:xfrm>
            <a:off x="959760" y="6503760"/>
            <a:ext cx="170280" cy="36252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5"/>
          <p:cNvSpPr/>
          <p:nvPr/>
        </p:nvSpPr>
        <p:spPr>
          <a:xfrm>
            <a:off x="100800" y="3201120"/>
            <a:ext cx="820800" cy="332748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6"/>
          <p:cNvSpPr/>
          <p:nvPr/>
        </p:nvSpPr>
        <p:spPr>
          <a:xfrm>
            <a:off x="22320" y="228600"/>
            <a:ext cx="105120" cy="292680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7"/>
          <p:cNvSpPr/>
          <p:nvPr/>
        </p:nvSpPr>
        <p:spPr>
          <a:xfrm>
            <a:off x="78120" y="2944080"/>
            <a:ext cx="77040" cy="49284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8"/>
          <p:cNvSpPr/>
          <p:nvPr/>
        </p:nvSpPr>
        <p:spPr>
          <a:xfrm>
            <a:off x="769680" y="5478840"/>
            <a:ext cx="189000" cy="102384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9"/>
          <p:cNvSpPr/>
          <p:nvPr/>
        </p:nvSpPr>
        <p:spPr>
          <a:xfrm>
            <a:off x="775440" y="1398960"/>
            <a:ext cx="2075040" cy="404712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10"/>
          <p:cNvSpPr/>
          <p:nvPr/>
        </p:nvSpPr>
        <p:spPr>
          <a:xfrm>
            <a:off x="922680" y="6530040"/>
            <a:ext cx="160920" cy="33624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11"/>
          <p:cNvSpPr/>
          <p:nvPr/>
        </p:nvSpPr>
        <p:spPr>
          <a:xfrm>
            <a:off x="769680" y="5359320"/>
            <a:ext cx="36360" cy="22068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12"/>
          <p:cNvSpPr/>
          <p:nvPr/>
        </p:nvSpPr>
        <p:spPr>
          <a:xfrm>
            <a:off x="849960" y="6244560"/>
            <a:ext cx="237600" cy="62136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13"/>
          <p:cNvSpPr/>
          <p:nvPr/>
        </p:nvSpPr>
        <p:spPr>
          <a:xfrm>
            <a:off x="27360" y="0"/>
            <a:ext cx="493200" cy="439992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CustomShape 14"/>
          <p:cNvSpPr/>
          <p:nvPr/>
        </p:nvSpPr>
        <p:spPr>
          <a:xfrm>
            <a:off x="550440" y="4316400"/>
            <a:ext cx="422280" cy="157968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CustomShape 15"/>
          <p:cNvSpPr/>
          <p:nvPr/>
        </p:nvSpPr>
        <p:spPr>
          <a:xfrm>
            <a:off x="1006200" y="5862600"/>
            <a:ext cx="429840" cy="98964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16"/>
          <p:cNvSpPr/>
          <p:nvPr/>
        </p:nvSpPr>
        <p:spPr>
          <a:xfrm>
            <a:off x="521640" y="4364280"/>
            <a:ext cx="550800" cy="223488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CustomShape 17"/>
          <p:cNvSpPr/>
          <p:nvPr/>
        </p:nvSpPr>
        <p:spPr>
          <a:xfrm>
            <a:off x="468000" y="1289160"/>
            <a:ext cx="173160" cy="302616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18"/>
          <p:cNvSpPr/>
          <p:nvPr/>
        </p:nvSpPr>
        <p:spPr>
          <a:xfrm>
            <a:off x="1111680" y="6571440"/>
            <a:ext cx="133200" cy="28044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19"/>
          <p:cNvSpPr/>
          <p:nvPr/>
        </p:nvSpPr>
        <p:spPr>
          <a:xfrm>
            <a:off x="502560" y="4107600"/>
            <a:ext cx="81360" cy="51048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20"/>
          <p:cNvSpPr/>
          <p:nvPr/>
        </p:nvSpPr>
        <p:spPr>
          <a:xfrm>
            <a:off x="973800" y="3145680"/>
            <a:ext cx="1409040" cy="271584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1"/>
          <p:cNvSpPr/>
          <p:nvPr/>
        </p:nvSpPr>
        <p:spPr>
          <a:xfrm>
            <a:off x="1073520" y="6600240"/>
            <a:ext cx="119520" cy="25200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22"/>
          <p:cNvSpPr/>
          <p:nvPr/>
        </p:nvSpPr>
        <p:spPr>
          <a:xfrm>
            <a:off x="973800" y="5897160"/>
            <a:ext cx="136800" cy="67320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23"/>
          <p:cNvSpPr/>
          <p:nvPr/>
        </p:nvSpPr>
        <p:spPr>
          <a:xfrm>
            <a:off x="973800" y="5772600"/>
            <a:ext cx="37080" cy="22680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24"/>
          <p:cNvSpPr/>
          <p:nvPr/>
        </p:nvSpPr>
        <p:spPr>
          <a:xfrm>
            <a:off x="1006200" y="6322680"/>
            <a:ext cx="209520" cy="52956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25"/>
          <p:cNvSpPr/>
          <p:nvPr/>
        </p:nvSpPr>
        <p:spPr>
          <a:xfrm>
            <a:off x="0" y="0"/>
            <a:ext cx="181800" cy="68569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0" name="CustomShape 26"/>
          <p:cNvSpPr/>
          <p:nvPr/>
        </p:nvSpPr>
        <p:spPr>
          <a:xfrm flipV="1">
            <a:off x="-4320" y="713520"/>
            <a:ext cx="1587600" cy="50616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152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0" y="2575080"/>
            <a:ext cx="99720" cy="62496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2"/>
          <p:cNvSpPr/>
          <p:nvPr/>
        </p:nvSpPr>
        <p:spPr>
          <a:xfrm>
            <a:off x="128520" y="3156480"/>
            <a:ext cx="645480" cy="232128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3"/>
          <p:cNvSpPr/>
          <p:nvPr/>
        </p:nvSpPr>
        <p:spPr>
          <a:xfrm>
            <a:off x="807120" y="5447160"/>
            <a:ext cx="608400" cy="141912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4"/>
          <p:cNvSpPr/>
          <p:nvPr/>
        </p:nvSpPr>
        <p:spPr>
          <a:xfrm>
            <a:off x="959760" y="6503760"/>
            <a:ext cx="170280" cy="36252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5"/>
          <p:cNvSpPr/>
          <p:nvPr/>
        </p:nvSpPr>
        <p:spPr>
          <a:xfrm>
            <a:off x="100800" y="3201120"/>
            <a:ext cx="820800" cy="332748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6"/>
          <p:cNvSpPr/>
          <p:nvPr/>
        </p:nvSpPr>
        <p:spPr>
          <a:xfrm>
            <a:off x="22320" y="228600"/>
            <a:ext cx="105120" cy="292680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7"/>
          <p:cNvSpPr/>
          <p:nvPr/>
        </p:nvSpPr>
        <p:spPr>
          <a:xfrm>
            <a:off x="78120" y="2944080"/>
            <a:ext cx="77040" cy="49284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8"/>
          <p:cNvSpPr/>
          <p:nvPr/>
        </p:nvSpPr>
        <p:spPr>
          <a:xfrm>
            <a:off x="769680" y="5478840"/>
            <a:ext cx="189000" cy="102384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9"/>
          <p:cNvSpPr/>
          <p:nvPr/>
        </p:nvSpPr>
        <p:spPr>
          <a:xfrm>
            <a:off x="775440" y="1398960"/>
            <a:ext cx="2075040" cy="404712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10"/>
          <p:cNvSpPr/>
          <p:nvPr/>
        </p:nvSpPr>
        <p:spPr>
          <a:xfrm>
            <a:off x="922680" y="6530040"/>
            <a:ext cx="160920" cy="33624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11"/>
          <p:cNvSpPr/>
          <p:nvPr/>
        </p:nvSpPr>
        <p:spPr>
          <a:xfrm>
            <a:off x="769680" y="5359320"/>
            <a:ext cx="36360" cy="22068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12"/>
          <p:cNvSpPr/>
          <p:nvPr/>
        </p:nvSpPr>
        <p:spPr>
          <a:xfrm>
            <a:off x="849960" y="6244560"/>
            <a:ext cx="237600" cy="62136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13"/>
          <p:cNvSpPr/>
          <p:nvPr/>
        </p:nvSpPr>
        <p:spPr>
          <a:xfrm>
            <a:off x="27360" y="0"/>
            <a:ext cx="493200" cy="439992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14"/>
          <p:cNvSpPr/>
          <p:nvPr/>
        </p:nvSpPr>
        <p:spPr>
          <a:xfrm>
            <a:off x="550440" y="4316400"/>
            <a:ext cx="422280" cy="157968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CustomShape 15"/>
          <p:cNvSpPr/>
          <p:nvPr/>
        </p:nvSpPr>
        <p:spPr>
          <a:xfrm>
            <a:off x="1006200" y="5862600"/>
            <a:ext cx="429840" cy="98964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6"/>
          <p:cNvSpPr/>
          <p:nvPr/>
        </p:nvSpPr>
        <p:spPr>
          <a:xfrm>
            <a:off x="521640" y="4364280"/>
            <a:ext cx="550800" cy="223488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17"/>
          <p:cNvSpPr/>
          <p:nvPr/>
        </p:nvSpPr>
        <p:spPr>
          <a:xfrm>
            <a:off x="468000" y="1289160"/>
            <a:ext cx="173160" cy="302616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18"/>
          <p:cNvSpPr/>
          <p:nvPr/>
        </p:nvSpPr>
        <p:spPr>
          <a:xfrm>
            <a:off x="1111680" y="6571440"/>
            <a:ext cx="133200" cy="28044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19"/>
          <p:cNvSpPr/>
          <p:nvPr/>
        </p:nvSpPr>
        <p:spPr>
          <a:xfrm>
            <a:off x="502560" y="4107600"/>
            <a:ext cx="81360" cy="51048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20"/>
          <p:cNvSpPr/>
          <p:nvPr/>
        </p:nvSpPr>
        <p:spPr>
          <a:xfrm>
            <a:off x="973800" y="3145680"/>
            <a:ext cx="1409040" cy="271584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21"/>
          <p:cNvSpPr/>
          <p:nvPr/>
        </p:nvSpPr>
        <p:spPr>
          <a:xfrm>
            <a:off x="1073520" y="6600240"/>
            <a:ext cx="119520" cy="25200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22"/>
          <p:cNvSpPr/>
          <p:nvPr/>
        </p:nvSpPr>
        <p:spPr>
          <a:xfrm>
            <a:off x="973800" y="5897160"/>
            <a:ext cx="136800" cy="67320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23"/>
          <p:cNvSpPr/>
          <p:nvPr/>
        </p:nvSpPr>
        <p:spPr>
          <a:xfrm>
            <a:off x="973800" y="5772600"/>
            <a:ext cx="37080" cy="22680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24"/>
          <p:cNvSpPr/>
          <p:nvPr/>
        </p:nvSpPr>
        <p:spPr>
          <a:xfrm>
            <a:off x="1006200" y="6322680"/>
            <a:ext cx="209520" cy="52956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5"/>
          <p:cNvSpPr/>
          <p:nvPr/>
        </p:nvSpPr>
        <p:spPr>
          <a:xfrm>
            <a:off x="0" y="0"/>
            <a:ext cx="181800" cy="68569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2" name="CustomShape 26"/>
          <p:cNvSpPr/>
          <p:nvPr/>
        </p:nvSpPr>
        <p:spPr>
          <a:xfrm>
            <a:off x="0" y="4323960"/>
            <a:ext cx="1743480" cy="777600"/>
          </a:xfrm>
          <a:custGeom>
            <a:avLst/>
            <a:gdLst/>
            <a:ahLst/>
            <a:cxnLst/>
            <a:rect l="l" t="t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214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0" y="2575080"/>
            <a:ext cx="99720" cy="62496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"/>
          <p:cNvSpPr/>
          <p:nvPr/>
        </p:nvSpPr>
        <p:spPr>
          <a:xfrm>
            <a:off x="128520" y="3156480"/>
            <a:ext cx="645480" cy="232128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3"/>
          <p:cNvSpPr/>
          <p:nvPr/>
        </p:nvSpPr>
        <p:spPr>
          <a:xfrm>
            <a:off x="807120" y="5447160"/>
            <a:ext cx="608400" cy="141912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4"/>
          <p:cNvSpPr/>
          <p:nvPr/>
        </p:nvSpPr>
        <p:spPr>
          <a:xfrm>
            <a:off x="959760" y="6503760"/>
            <a:ext cx="170280" cy="36252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5"/>
          <p:cNvSpPr/>
          <p:nvPr/>
        </p:nvSpPr>
        <p:spPr>
          <a:xfrm>
            <a:off x="100800" y="3201120"/>
            <a:ext cx="820800" cy="332748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6"/>
          <p:cNvSpPr/>
          <p:nvPr/>
        </p:nvSpPr>
        <p:spPr>
          <a:xfrm>
            <a:off x="22320" y="228600"/>
            <a:ext cx="105120" cy="292680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7"/>
          <p:cNvSpPr/>
          <p:nvPr/>
        </p:nvSpPr>
        <p:spPr>
          <a:xfrm>
            <a:off x="78120" y="2944080"/>
            <a:ext cx="77040" cy="49284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8"/>
          <p:cNvSpPr/>
          <p:nvPr/>
        </p:nvSpPr>
        <p:spPr>
          <a:xfrm>
            <a:off x="769680" y="5478840"/>
            <a:ext cx="189000" cy="102384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9"/>
          <p:cNvSpPr/>
          <p:nvPr/>
        </p:nvSpPr>
        <p:spPr>
          <a:xfrm>
            <a:off x="775440" y="1398960"/>
            <a:ext cx="2075040" cy="404712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10"/>
          <p:cNvSpPr/>
          <p:nvPr/>
        </p:nvSpPr>
        <p:spPr>
          <a:xfrm>
            <a:off x="922680" y="6530040"/>
            <a:ext cx="160920" cy="33624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11"/>
          <p:cNvSpPr/>
          <p:nvPr/>
        </p:nvSpPr>
        <p:spPr>
          <a:xfrm>
            <a:off x="769680" y="5359320"/>
            <a:ext cx="36360" cy="22068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12"/>
          <p:cNvSpPr/>
          <p:nvPr/>
        </p:nvSpPr>
        <p:spPr>
          <a:xfrm>
            <a:off x="849960" y="6244560"/>
            <a:ext cx="237600" cy="62136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13"/>
          <p:cNvSpPr/>
          <p:nvPr/>
        </p:nvSpPr>
        <p:spPr>
          <a:xfrm>
            <a:off x="27360" y="0"/>
            <a:ext cx="493200" cy="439992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14"/>
          <p:cNvSpPr/>
          <p:nvPr/>
        </p:nvSpPr>
        <p:spPr>
          <a:xfrm>
            <a:off x="550440" y="4316400"/>
            <a:ext cx="422280" cy="157968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15"/>
          <p:cNvSpPr/>
          <p:nvPr/>
        </p:nvSpPr>
        <p:spPr>
          <a:xfrm>
            <a:off x="1006200" y="5862600"/>
            <a:ext cx="429840" cy="98964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16"/>
          <p:cNvSpPr/>
          <p:nvPr/>
        </p:nvSpPr>
        <p:spPr>
          <a:xfrm>
            <a:off x="521640" y="4364280"/>
            <a:ext cx="550800" cy="223488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17"/>
          <p:cNvSpPr/>
          <p:nvPr/>
        </p:nvSpPr>
        <p:spPr>
          <a:xfrm>
            <a:off x="468000" y="1289160"/>
            <a:ext cx="173160" cy="302616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18"/>
          <p:cNvSpPr/>
          <p:nvPr/>
        </p:nvSpPr>
        <p:spPr>
          <a:xfrm>
            <a:off x="1111680" y="6571440"/>
            <a:ext cx="133200" cy="28044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19"/>
          <p:cNvSpPr/>
          <p:nvPr/>
        </p:nvSpPr>
        <p:spPr>
          <a:xfrm>
            <a:off x="502560" y="4107600"/>
            <a:ext cx="81360" cy="51048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20"/>
          <p:cNvSpPr/>
          <p:nvPr/>
        </p:nvSpPr>
        <p:spPr>
          <a:xfrm>
            <a:off x="973800" y="3145680"/>
            <a:ext cx="1409040" cy="271584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21"/>
          <p:cNvSpPr/>
          <p:nvPr/>
        </p:nvSpPr>
        <p:spPr>
          <a:xfrm>
            <a:off x="1073520" y="6600240"/>
            <a:ext cx="119520" cy="25200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22"/>
          <p:cNvSpPr/>
          <p:nvPr/>
        </p:nvSpPr>
        <p:spPr>
          <a:xfrm>
            <a:off x="973800" y="5897160"/>
            <a:ext cx="136800" cy="67320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23"/>
          <p:cNvSpPr/>
          <p:nvPr/>
        </p:nvSpPr>
        <p:spPr>
          <a:xfrm>
            <a:off x="973800" y="5772600"/>
            <a:ext cx="37080" cy="22680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24"/>
          <p:cNvSpPr/>
          <p:nvPr/>
        </p:nvSpPr>
        <p:spPr>
          <a:xfrm>
            <a:off x="1006200" y="6322680"/>
            <a:ext cx="209520" cy="52956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25"/>
          <p:cNvSpPr/>
          <p:nvPr/>
        </p:nvSpPr>
        <p:spPr>
          <a:xfrm>
            <a:off x="0" y="0"/>
            <a:ext cx="181800" cy="68569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4" name="CustomShape 26"/>
          <p:cNvSpPr/>
          <p:nvPr/>
        </p:nvSpPr>
        <p:spPr>
          <a:xfrm flipV="1">
            <a:off x="-4320" y="713520"/>
            <a:ext cx="1587600" cy="50616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0" y="2575080"/>
            <a:ext cx="99720" cy="624960"/>
          </a:xfrm>
          <a:custGeom>
            <a:avLst/>
            <a:gdLst/>
            <a:ahLst/>
            <a:cxnLst/>
            <a:rect l="l" t="t" r="r" b="b"/>
            <a:pathLst>
              <a:path w="22" h="136">
                <a:moveTo>
                  <a:pt x="22" y="136"/>
                </a:moveTo>
                <a:cubicBezTo>
                  <a:pt x="20" y="117"/>
                  <a:pt x="19" y="99"/>
                  <a:pt x="17" y="80"/>
                </a:cubicBezTo>
                <a:cubicBezTo>
                  <a:pt x="11" y="54"/>
                  <a:pt x="6" y="27"/>
                  <a:pt x="0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64"/>
                  <a:pt x="13" y="94"/>
                  <a:pt x="20" y="124"/>
                </a:cubicBezTo>
                <a:cubicBezTo>
                  <a:pt x="20" y="128"/>
                  <a:pt x="21" y="132"/>
                  <a:pt x="22" y="13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"/>
          <p:cNvSpPr/>
          <p:nvPr/>
        </p:nvSpPr>
        <p:spPr>
          <a:xfrm>
            <a:off x="128520" y="3156480"/>
            <a:ext cx="645480" cy="2321280"/>
          </a:xfrm>
          <a:custGeom>
            <a:avLst/>
            <a:gdLst/>
            <a:ahLst/>
            <a:cxnLst/>
            <a:rect l="l" t="t" r="r" b="b"/>
            <a:pathLst>
              <a:path w="140" h="504">
                <a:moveTo>
                  <a:pt x="86" y="350"/>
                </a:moveTo>
                <a:cubicBezTo>
                  <a:pt x="103" y="402"/>
                  <a:pt x="120" y="453"/>
                  <a:pt x="139" y="504"/>
                </a:cubicBezTo>
                <a:cubicBezTo>
                  <a:pt x="139" y="495"/>
                  <a:pt x="139" y="487"/>
                  <a:pt x="140" y="478"/>
                </a:cubicBezTo>
                <a:cubicBezTo>
                  <a:pt x="124" y="435"/>
                  <a:pt x="109" y="391"/>
                  <a:pt x="95" y="347"/>
                </a:cubicBezTo>
                <a:cubicBezTo>
                  <a:pt x="58" y="233"/>
                  <a:pt x="27" y="117"/>
                  <a:pt x="0" y="0"/>
                </a:cubicBezTo>
                <a:cubicBezTo>
                  <a:pt x="2" y="20"/>
                  <a:pt x="4" y="41"/>
                  <a:pt x="6" y="61"/>
                </a:cubicBezTo>
                <a:cubicBezTo>
                  <a:pt x="30" y="158"/>
                  <a:pt x="56" y="255"/>
                  <a:pt x="86" y="35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3"/>
          <p:cNvSpPr/>
          <p:nvPr/>
        </p:nvSpPr>
        <p:spPr>
          <a:xfrm>
            <a:off x="807120" y="5447160"/>
            <a:ext cx="608400" cy="1419120"/>
          </a:xfrm>
          <a:custGeom>
            <a:avLst/>
            <a:gdLst/>
            <a:ahLst/>
            <a:cxnLst/>
            <a:rect l="l" t="t" r="r" b="b"/>
            <a:pathLst>
              <a:path w="132" h="308">
                <a:moveTo>
                  <a:pt x="8" y="22"/>
                </a:moveTo>
                <a:cubicBezTo>
                  <a:pt x="5" y="15"/>
                  <a:pt x="2" y="8"/>
                  <a:pt x="0" y="0"/>
                </a:cubicBezTo>
                <a:cubicBezTo>
                  <a:pt x="0" y="10"/>
                  <a:pt x="0" y="19"/>
                  <a:pt x="0" y="29"/>
                </a:cubicBezTo>
                <a:cubicBezTo>
                  <a:pt x="21" y="85"/>
                  <a:pt x="44" y="140"/>
                  <a:pt x="68" y="194"/>
                </a:cubicBezTo>
                <a:cubicBezTo>
                  <a:pt x="85" y="232"/>
                  <a:pt x="104" y="270"/>
                  <a:pt x="123" y="308"/>
                </a:cubicBezTo>
                <a:cubicBezTo>
                  <a:pt x="132" y="308"/>
                  <a:pt x="132" y="308"/>
                  <a:pt x="132" y="308"/>
                </a:cubicBezTo>
                <a:cubicBezTo>
                  <a:pt x="113" y="269"/>
                  <a:pt x="94" y="230"/>
                  <a:pt x="77" y="190"/>
                </a:cubicBezTo>
                <a:cubicBezTo>
                  <a:pt x="52" y="135"/>
                  <a:pt x="29" y="79"/>
                  <a:pt x="8" y="22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4"/>
          <p:cNvSpPr/>
          <p:nvPr/>
        </p:nvSpPr>
        <p:spPr>
          <a:xfrm>
            <a:off x="959760" y="6503760"/>
            <a:ext cx="170280" cy="362520"/>
          </a:xfrm>
          <a:custGeom>
            <a:avLst/>
            <a:gdLst/>
            <a:ahLst/>
            <a:cxnLst/>
            <a:rect l="l" t="t" r="r" b="b"/>
            <a:pathLst>
              <a:path w="37" h="79">
                <a:moveTo>
                  <a:pt x="28" y="79"/>
                </a:moveTo>
                <a:cubicBezTo>
                  <a:pt x="37" y="79"/>
                  <a:pt x="37" y="79"/>
                  <a:pt x="37" y="79"/>
                </a:cubicBezTo>
                <a:cubicBezTo>
                  <a:pt x="24" y="53"/>
                  <a:pt x="12" y="27"/>
                  <a:pt x="0" y="0"/>
                </a:cubicBezTo>
                <a:cubicBezTo>
                  <a:pt x="8" y="27"/>
                  <a:pt x="17" y="53"/>
                  <a:pt x="28" y="79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5"/>
          <p:cNvSpPr/>
          <p:nvPr/>
        </p:nvSpPr>
        <p:spPr>
          <a:xfrm>
            <a:off x="100800" y="3201120"/>
            <a:ext cx="820800" cy="3327480"/>
          </a:xfrm>
          <a:custGeom>
            <a:avLst/>
            <a:gdLst/>
            <a:ahLst/>
            <a:cxnLst/>
            <a:rect l="l" t="t" r="r" b="b"/>
            <a:pathLst>
              <a:path w="178" h="722">
                <a:moveTo>
                  <a:pt x="162" y="660"/>
                </a:moveTo>
                <a:cubicBezTo>
                  <a:pt x="145" y="618"/>
                  <a:pt x="130" y="576"/>
                  <a:pt x="116" y="534"/>
                </a:cubicBezTo>
                <a:cubicBezTo>
                  <a:pt x="84" y="437"/>
                  <a:pt x="59" y="337"/>
                  <a:pt x="40" y="236"/>
                </a:cubicBezTo>
                <a:cubicBezTo>
                  <a:pt x="29" y="175"/>
                  <a:pt x="20" y="113"/>
                  <a:pt x="12" y="51"/>
                </a:cubicBezTo>
                <a:cubicBezTo>
                  <a:pt x="8" y="34"/>
                  <a:pt x="4" y="17"/>
                  <a:pt x="0" y="0"/>
                </a:cubicBezTo>
                <a:cubicBezTo>
                  <a:pt x="8" y="79"/>
                  <a:pt x="19" y="159"/>
                  <a:pt x="33" y="237"/>
                </a:cubicBezTo>
                <a:cubicBezTo>
                  <a:pt x="51" y="339"/>
                  <a:pt x="76" y="439"/>
                  <a:pt x="107" y="537"/>
                </a:cubicBezTo>
                <a:cubicBezTo>
                  <a:pt x="123" y="586"/>
                  <a:pt x="141" y="634"/>
                  <a:pt x="160" y="681"/>
                </a:cubicBezTo>
                <a:cubicBezTo>
                  <a:pt x="166" y="695"/>
                  <a:pt x="172" y="708"/>
                  <a:pt x="178" y="722"/>
                </a:cubicBezTo>
                <a:cubicBezTo>
                  <a:pt x="176" y="717"/>
                  <a:pt x="175" y="713"/>
                  <a:pt x="174" y="708"/>
                </a:cubicBezTo>
                <a:cubicBezTo>
                  <a:pt x="169" y="692"/>
                  <a:pt x="165" y="676"/>
                  <a:pt x="162" y="66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6"/>
          <p:cNvSpPr/>
          <p:nvPr/>
        </p:nvSpPr>
        <p:spPr>
          <a:xfrm>
            <a:off x="22320" y="228600"/>
            <a:ext cx="105120" cy="2926800"/>
          </a:xfrm>
          <a:custGeom>
            <a:avLst/>
            <a:gdLst/>
            <a:ahLst/>
            <a:cxnLst/>
            <a:rect l="l" t="t" r="r" b="b"/>
            <a:pathLst>
              <a:path w="23" h="635">
                <a:moveTo>
                  <a:pt x="11" y="577"/>
                </a:moveTo>
                <a:cubicBezTo>
                  <a:pt x="12" y="581"/>
                  <a:pt x="12" y="585"/>
                  <a:pt x="12" y="589"/>
                </a:cubicBezTo>
                <a:cubicBezTo>
                  <a:pt x="15" y="603"/>
                  <a:pt x="19" y="617"/>
                  <a:pt x="22" y="632"/>
                </a:cubicBezTo>
                <a:cubicBezTo>
                  <a:pt x="22" y="633"/>
                  <a:pt x="22" y="634"/>
                  <a:pt x="23" y="635"/>
                </a:cubicBezTo>
                <a:cubicBezTo>
                  <a:pt x="21" y="615"/>
                  <a:pt x="19" y="596"/>
                  <a:pt x="17" y="576"/>
                </a:cubicBezTo>
                <a:cubicBezTo>
                  <a:pt x="9" y="474"/>
                  <a:pt x="5" y="372"/>
                  <a:pt x="5" y="269"/>
                </a:cubicBezTo>
                <a:cubicBezTo>
                  <a:pt x="6" y="179"/>
                  <a:pt x="9" y="90"/>
                  <a:pt x="1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89"/>
                  <a:pt x="2" y="179"/>
                  <a:pt x="1" y="269"/>
                </a:cubicBezTo>
                <a:cubicBezTo>
                  <a:pt x="0" y="372"/>
                  <a:pt x="3" y="474"/>
                  <a:pt x="11" y="577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7"/>
          <p:cNvSpPr/>
          <p:nvPr/>
        </p:nvSpPr>
        <p:spPr>
          <a:xfrm>
            <a:off x="78120" y="2944080"/>
            <a:ext cx="77040" cy="49284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0" y="0"/>
                </a:moveTo>
                <a:cubicBezTo>
                  <a:pt x="2" y="19"/>
                  <a:pt x="3" y="37"/>
                  <a:pt x="5" y="56"/>
                </a:cubicBezTo>
                <a:cubicBezTo>
                  <a:pt x="9" y="73"/>
                  <a:pt x="13" y="90"/>
                  <a:pt x="17" y="107"/>
                </a:cubicBezTo>
                <a:cubicBezTo>
                  <a:pt x="15" y="87"/>
                  <a:pt x="13" y="66"/>
                  <a:pt x="11" y="46"/>
                </a:cubicBezTo>
                <a:cubicBezTo>
                  <a:pt x="10" y="45"/>
                  <a:pt x="10" y="44"/>
                  <a:pt x="10" y="43"/>
                </a:cubicBezTo>
                <a:cubicBezTo>
                  <a:pt x="7" y="28"/>
                  <a:pt x="3" y="1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8"/>
          <p:cNvSpPr/>
          <p:nvPr/>
        </p:nvSpPr>
        <p:spPr>
          <a:xfrm>
            <a:off x="769680" y="5478840"/>
            <a:ext cx="189000" cy="1023840"/>
          </a:xfrm>
          <a:custGeom>
            <a:avLst/>
            <a:gdLst/>
            <a:ahLst/>
            <a:cxnLst/>
            <a:rect l="l" t="t" r="r" b="b"/>
            <a:pathLst>
              <a:path w="41" h="222">
                <a:moveTo>
                  <a:pt x="0" y="0"/>
                </a:moveTo>
                <a:cubicBezTo>
                  <a:pt x="0" y="31"/>
                  <a:pt x="2" y="62"/>
                  <a:pt x="5" y="93"/>
                </a:cubicBezTo>
                <a:cubicBezTo>
                  <a:pt x="8" y="117"/>
                  <a:pt x="12" y="142"/>
                  <a:pt x="17" y="166"/>
                </a:cubicBezTo>
                <a:cubicBezTo>
                  <a:pt x="19" y="172"/>
                  <a:pt x="22" y="178"/>
                  <a:pt x="24" y="184"/>
                </a:cubicBezTo>
                <a:cubicBezTo>
                  <a:pt x="30" y="197"/>
                  <a:pt x="35" y="209"/>
                  <a:pt x="41" y="222"/>
                </a:cubicBezTo>
                <a:cubicBezTo>
                  <a:pt x="40" y="219"/>
                  <a:pt x="39" y="215"/>
                  <a:pt x="38" y="212"/>
                </a:cubicBezTo>
                <a:cubicBezTo>
                  <a:pt x="26" y="172"/>
                  <a:pt x="18" y="132"/>
                  <a:pt x="13" y="92"/>
                </a:cubicBezTo>
                <a:cubicBezTo>
                  <a:pt x="11" y="68"/>
                  <a:pt x="9" y="45"/>
                  <a:pt x="8" y="22"/>
                </a:cubicBezTo>
                <a:cubicBezTo>
                  <a:pt x="8" y="21"/>
                  <a:pt x="7" y="20"/>
                  <a:pt x="7" y="18"/>
                </a:cubicBezTo>
                <a:cubicBezTo>
                  <a:pt x="5" y="12"/>
                  <a:pt x="2" y="6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9"/>
          <p:cNvSpPr/>
          <p:nvPr/>
        </p:nvSpPr>
        <p:spPr>
          <a:xfrm>
            <a:off x="775440" y="1398960"/>
            <a:ext cx="2075040" cy="4047120"/>
          </a:xfrm>
          <a:custGeom>
            <a:avLst/>
            <a:gdLst/>
            <a:ahLst/>
            <a:cxnLst/>
            <a:rect l="l" t="t" r="r" b="b"/>
            <a:pathLst>
              <a:path w="450" h="878">
                <a:moveTo>
                  <a:pt x="7" y="854"/>
                </a:moveTo>
                <a:cubicBezTo>
                  <a:pt x="10" y="772"/>
                  <a:pt x="26" y="691"/>
                  <a:pt x="50" y="613"/>
                </a:cubicBezTo>
                <a:cubicBezTo>
                  <a:pt x="75" y="535"/>
                  <a:pt x="109" y="460"/>
                  <a:pt x="149" y="388"/>
                </a:cubicBezTo>
                <a:cubicBezTo>
                  <a:pt x="189" y="316"/>
                  <a:pt x="235" y="248"/>
                  <a:pt x="285" y="183"/>
                </a:cubicBezTo>
                <a:cubicBezTo>
                  <a:pt x="310" y="151"/>
                  <a:pt x="337" y="119"/>
                  <a:pt x="364" y="89"/>
                </a:cubicBezTo>
                <a:cubicBezTo>
                  <a:pt x="378" y="74"/>
                  <a:pt x="392" y="58"/>
                  <a:pt x="406" y="44"/>
                </a:cubicBezTo>
                <a:cubicBezTo>
                  <a:pt x="421" y="29"/>
                  <a:pt x="435" y="15"/>
                  <a:pt x="450" y="1"/>
                </a:cubicBezTo>
                <a:cubicBezTo>
                  <a:pt x="450" y="0"/>
                  <a:pt x="450" y="0"/>
                  <a:pt x="450" y="0"/>
                </a:cubicBezTo>
                <a:cubicBezTo>
                  <a:pt x="434" y="14"/>
                  <a:pt x="420" y="28"/>
                  <a:pt x="405" y="43"/>
                </a:cubicBezTo>
                <a:cubicBezTo>
                  <a:pt x="391" y="57"/>
                  <a:pt x="377" y="72"/>
                  <a:pt x="363" y="88"/>
                </a:cubicBezTo>
                <a:cubicBezTo>
                  <a:pt x="335" y="118"/>
                  <a:pt x="308" y="149"/>
                  <a:pt x="283" y="181"/>
                </a:cubicBezTo>
                <a:cubicBezTo>
                  <a:pt x="232" y="246"/>
                  <a:pt x="185" y="314"/>
                  <a:pt x="145" y="386"/>
                </a:cubicBezTo>
                <a:cubicBezTo>
                  <a:pt x="104" y="457"/>
                  <a:pt x="70" y="533"/>
                  <a:pt x="45" y="611"/>
                </a:cubicBezTo>
                <a:cubicBezTo>
                  <a:pt x="19" y="690"/>
                  <a:pt x="3" y="771"/>
                  <a:pt x="0" y="854"/>
                </a:cubicBezTo>
                <a:cubicBezTo>
                  <a:pt x="0" y="856"/>
                  <a:pt x="0" y="857"/>
                  <a:pt x="0" y="859"/>
                </a:cubicBezTo>
                <a:cubicBezTo>
                  <a:pt x="2" y="865"/>
                  <a:pt x="4" y="872"/>
                  <a:pt x="7" y="878"/>
                </a:cubicBezTo>
                <a:cubicBezTo>
                  <a:pt x="7" y="870"/>
                  <a:pt x="7" y="862"/>
                  <a:pt x="7" y="85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10"/>
          <p:cNvSpPr/>
          <p:nvPr/>
        </p:nvSpPr>
        <p:spPr>
          <a:xfrm>
            <a:off x="922680" y="6530040"/>
            <a:ext cx="160920" cy="336240"/>
          </a:xfrm>
          <a:custGeom>
            <a:avLst/>
            <a:gdLst/>
            <a:ahLst/>
            <a:cxnLst/>
            <a:rect l="l" t="t" r="r" b="b"/>
            <a:pathLst>
              <a:path w="35" h="73">
                <a:moveTo>
                  <a:pt x="0" y="0"/>
                </a:moveTo>
                <a:cubicBezTo>
                  <a:pt x="7" y="24"/>
                  <a:pt x="16" y="49"/>
                  <a:pt x="2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23" y="49"/>
                  <a:pt x="11" y="24"/>
                  <a:pt x="0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11"/>
          <p:cNvSpPr/>
          <p:nvPr/>
        </p:nvSpPr>
        <p:spPr>
          <a:xfrm>
            <a:off x="769680" y="5359320"/>
            <a:ext cx="36360" cy="22068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7" y="44"/>
                </a:moveTo>
                <a:cubicBezTo>
                  <a:pt x="7" y="46"/>
                  <a:pt x="8" y="47"/>
                  <a:pt x="8" y="48"/>
                </a:cubicBezTo>
                <a:cubicBezTo>
                  <a:pt x="8" y="38"/>
                  <a:pt x="8" y="29"/>
                  <a:pt x="8" y="19"/>
                </a:cubicBezTo>
                <a:cubicBezTo>
                  <a:pt x="5" y="13"/>
                  <a:pt x="3" y="6"/>
                  <a:pt x="1" y="0"/>
                </a:cubicBezTo>
                <a:cubicBezTo>
                  <a:pt x="0" y="9"/>
                  <a:pt x="0" y="17"/>
                  <a:pt x="0" y="26"/>
                </a:cubicBezTo>
                <a:cubicBezTo>
                  <a:pt x="2" y="32"/>
                  <a:pt x="5" y="38"/>
                  <a:pt x="7" y="44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12"/>
          <p:cNvSpPr/>
          <p:nvPr/>
        </p:nvSpPr>
        <p:spPr>
          <a:xfrm>
            <a:off x="849960" y="6244560"/>
            <a:ext cx="237600" cy="621360"/>
          </a:xfrm>
          <a:custGeom>
            <a:avLst/>
            <a:gdLst/>
            <a:ahLst/>
            <a:cxnLst/>
            <a:rect l="l" t="t" r="r" b="b"/>
            <a:pathLst>
              <a:path w="52" h="135">
                <a:moveTo>
                  <a:pt x="7" y="18"/>
                </a:moveTo>
                <a:cubicBezTo>
                  <a:pt x="5" y="12"/>
                  <a:pt x="2" y="6"/>
                  <a:pt x="0" y="0"/>
                </a:cubicBezTo>
                <a:cubicBezTo>
                  <a:pt x="3" y="16"/>
                  <a:pt x="7" y="32"/>
                  <a:pt x="12" y="48"/>
                </a:cubicBezTo>
                <a:cubicBezTo>
                  <a:pt x="13" y="53"/>
                  <a:pt x="14" y="57"/>
                  <a:pt x="16" y="62"/>
                </a:cubicBezTo>
                <a:cubicBezTo>
                  <a:pt x="27" y="86"/>
                  <a:pt x="39" y="111"/>
                  <a:pt x="51" y="135"/>
                </a:cubicBezTo>
                <a:cubicBezTo>
                  <a:pt x="52" y="135"/>
                  <a:pt x="52" y="135"/>
                  <a:pt x="52" y="135"/>
                </a:cubicBezTo>
                <a:cubicBezTo>
                  <a:pt x="41" y="109"/>
                  <a:pt x="32" y="83"/>
                  <a:pt x="24" y="56"/>
                </a:cubicBezTo>
                <a:cubicBezTo>
                  <a:pt x="18" y="43"/>
                  <a:pt x="13" y="31"/>
                  <a:pt x="7" y="18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13"/>
          <p:cNvSpPr/>
          <p:nvPr/>
        </p:nvSpPr>
        <p:spPr>
          <a:xfrm>
            <a:off x="27360" y="0"/>
            <a:ext cx="493200" cy="4399920"/>
          </a:xfrm>
          <a:custGeom>
            <a:avLst/>
            <a:gdLst/>
            <a:ahLst/>
            <a:cxnLst/>
            <a:rect l="l" t="t" r="r" b="b"/>
            <a:pathLst>
              <a:path w="103" h="920">
                <a:moveTo>
                  <a:pt x="7" y="210"/>
                </a:moveTo>
                <a:cubicBezTo>
                  <a:pt x="11" y="288"/>
                  <a:pt x="17" y="367"/>
                  <a:pt x="26" y="445"/>
                </a:cubicBezTo>
                <a:cubicBezTo>
                  <a:pt x="34" y="523"/>
                  <a:pt x="44" y="601"/>
                  <a:pt x="57" y="679"/>
                </a:cubicBezTo>
                <a:cubicBezTo>
                  <a:pt x="69" y="757"/>
                  <a:pt x="84" y="834"/>
                  <a:pt x="101" y="911"/>
                </a:cubicBezTo>
                <a:cubicBezTo>
                  <a:pt x="102" y="914"/>
                  <a:pt x="103" y="917"/>
                  <a:pt x="103" y="920"/>
                </a:cubicBezTo>
                <a:cubicBezTo>
                  <a:pt x="102" y="905"/>
                  <a:pt x="100" y="889"/>
                  <a:pt x="99" y="874"/>
                </a:cubicBezTo>
                <a:cubicBezTo>
                  <a:pt x="99" y="871"/>
                  <a:pt x="99" y="868"/>
                  <a:pt x="99" y="866"/>
                </a:cubicBezTo>
                <a:cubicBezTo>
                  <a:pt x="85" y="803"/>
                  <a:pt x="73" y="741"/>
                  <a:pt x="63" y="678"/>
                </a:cubicBezTo>
                <a:cubicBezTo>
                  <a:pt x="50" y="600"/>
                  <a:pt x="39" y="523"/>
                  <a:pt x="30" y="444"/>
                </a:cubicBezTo>
                <a:cubicBezTo>
                  <a:pt x="21" y="366"/>
                  <a:pt x="14" y="288"/>
                  <a:pt x="9" y="209"/>
                </a:cubicBezTo>
                <a:cubicBezTo>
                  <a:pt x="7" y="170"/>
                  <a:pt x="5" y="131"/>
                  <a:pt x="3" y="92"/>
                </a:cubicBezTo>
                <a:cubicBezTo>
                  <a:pt x="2" y="61"/>
                  <a:pt x="1" y="3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"/>
                  <a:pt x="1" y="61"/>
                  <a:pt x="1" y="92"/>
                </a:cubicBezTo>
                <a:cubicBezTo>
                  <a:pt x="3" y="131"/>
                  <a:pt x="4" y="170"/>
                  <a:pt x="7" y="21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14"/>
          <p:cNvSpPr/>
          <p:nvPr/>
        </p:nvSpPr>
        <p:spPr>
          <a:xfrm>
            <a:off x="550440" y="4316400"/>
            <a:ext cx="422280" cy="1579680"/>
          </a:xfrm>
          <a:custGeom>
            <a:avLst/>
            <a:gdLst/>
            <a:ahLst/>
            <a:cxnLst/>
            <a:rect l="l" t="t" r="r" b="b"/>
            <a:pathLst>
              <a:path w="88" h="330">
                <a:moveTo>
                  <a:pt x="53" y="229"/>
                </a:moveTo>
                <a:cubicBezTo>
                  <a:pt x="64" y="263"/>
                  <a:pt x="75" y="297"/>
                  <a:pt x="88" y="330"/>
                </a:cubicBezTo>
                <a:cubicBezTo>
                  <a:pt x="88" y="323"/>
                  <a:pt x="88" y="315"/>
                  <a:pt x="88" y="308"/>
                </a:cubicBezTo>
                <a:cubicBezTo>
                  <a:pt x="88" y="307"/>
                  <a:pt x="88" y="305"/>
                  <a:pt x="88" y="304"/>
                </a:cubicBezTo>
                <a:cubicBezTo>
                  <a:pt x="79" y="278"/>
                  <a:pt x="70" y="252"/>
                  <a:pt x="62" y="226"/>
                </a:cubicBezTo>
                <a:cubicBezTo>
                  <a:pt x="38" y="152"/>
                  <a:pt x="17" y="76"/>
                  <a:pt x="0" y="0"/>
                </a:cubicBezTo>
                <a:cubicBezTo>
                  <a:pt x="2" y="21"/>
                  <a:pt x="4" y="42"/>
                  <a:pt x="7" y="63"/>
                </a:cubicBezTo>
                <a:cubicBezTo>
                  <a:pt x="21" y="119"/>
                  <a:pt x="36" y="174"/>
                  <a:pt x="53" y="2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5"/>
          <p:cNvSpPr/>
          <p:nvPr/>
        </p:nvSpPr>
        <p:spPr>
          <a:xfrm>
            <a:off x="1006200" y="5862600"/>
            <a:ext cx="429840" cy="989640"/>
          </a:xfrm>
          <a:custGeom>
            <a:avLst/>
            <a:gdLst/>
            <a:ahLst/>
            <a:cxnLst/>
            <a:rect l="l" t="t" r="r" b="b"/>
            <a:pathLst>
              <a:path w="90" h="207">
                <a:moveTo>
                  <a:pt x="6" y="15"/>
                </a:moveTo>
                <a:cubicBezTo>
                  <a:pt x="4" y="10"/>
                  <a:pt x="2" y="5"/>
                  <a:pt x="0" y="0"/>
                </a:cubicBezTo>
                <a:cubicBezTo>
                  <a:pt x="0" y="9"/>
                  <a:pt x="0" y="19"/>
                  <a:pt x="1" y="29"/>
                </a:cubicBezTo>
                <a:cubicBezTo>
                  <a:pt x="14" y="62"/>
                  <a:pt x="27" y="95"/>
                  <a:pt x="42" y="127"/>
                </a:cubicBezTo>
                <a:cubicBezTo>
                  <a:pt x="54" y="154"/>
                  <a:pt x="67" y="181"/>
                  <a:pt x="80" y="207"/>
                </a:cubicBezTo>
                <a:cubicBezTo>
                  <a:pt x="90" y="207"/>
                  <a:pt x="90" y="207"/>
                  <a:pt x="90" y="207"/>
                </a:cubicBezTo>
                <a:cubicBezTo>
                  <a:pt x="76" y="180"/>
                  <a:pt x="63" y="152"/>
                  <a:pt x="50" y="123"/>
                </a:cubicBezTo>
                <a:cubicBezTo>
                  <a:pt x="34" y="88"/>
                  <a:pt x="20" y="51"/>
                  <a:pt x="6" y="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6"/>
          <p:cNvSpPr/>
          <p:nvPr/>
        </p:nvSpPr>
        <p:spPr>
          <a:xfrm>
            <a:off x="521640" y="4364280"/>
            <a:ext cx="550800" cy="2234880"/>
          </a:xfrm>
          <a:custGeom>
            <a:avLst/>
            <a:gdLst/>
            <a:ahLst/>
            <a:cxnLst/>
            <a:rect l="l" t="t" r="r" b="b"/>
            <a:pathLst>
              <a:path w="115" h="467">
                <a:moveTo>
                  <a:pt x="101" y="409"/>
                </a:moveTo>
                <a:cubicBezTo>
                  <a:pt x="93" y="388"/>
                  <a:pt x="85" y="366"/>
                  <a:pt x="78" y="344"/>
                </a:cubicBezTo>
                <a:cubicBezTo>
                  <a:pt x="57" y="281"/>
                  <a:pt x="41" y="216"/>
                  <a:pt x="29" y="151"/>
                </a:cubicBezTo>
                <a:cubicBezTo>
                  <a:pt x="22" y="119"/>
                  <a:pt x="17" y="86"/>
                  <a:pt x="13" y="53"/>
                </a:cubicBezTo>
                <a:cubicBezTo>
                  <a:pt x="9" y="35"/>
                  <a:pt x="4" y="18"/>
                  <a:pt x="0" y="0"/>
                </a:cubicBezTo>
                <a:cubicBezTo>
                  <a:pt x="5" y="51"/>
                  <a:pt x="12" y="102"/>
                  <a:pt x="21" y="152"/>
                </a:cubicBezTo>
                <a:cubicBezTo>
                  <a:pt x="33" y="218"/>
                  <a:pt x="49" y="283"/>
                  <a:pt x="69" y="347"/>
                </a:cubicBezTo>
                <a:cubicBezTo>
                  <a:pt x="79" y="378"/>
                  <a:pt x="90" y="410"/>
                  <a:pt x="103" y="441"/>
                </a:cubicBezTo>
                <a:cubicBezTo>
                  <a:pt x="107" y="449"/>
                  <a:pt x="111" y="458"/>
                  <a:pt x="115" y="467"/>
                </a:cubicBezTo>
                <a:cubicBezTo>
                  <a:pt x="114" y="464"/>
                  <a:pt x="113" y="461"/>
                  <a:pt x="112" y="458"/>
                </a:cubicBezTo>
                <a:cubicBezTo>
                  <a:pt x="108" y="442"/>
                  <a:pt x="104" y="425"/>
                  <a:pt x="101" y="40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7"/>
          <p:cNvSpPr/>
          <p:nvPr/>
        </p:nvSpPr>
        <p:spPr>
          <a:xfrm>
            <a:off x="468000" y="1289160"/>
            <a:ext cx="173160" cy="3026160"/>
          </a:xfrm>
          <a:custGeom>
            <a:avLst/>
            <a:gdLst/>
            <a:ahLst/>
            <a:cxnLst/>
            <a:rect l="l" t="t" r="r" b="b"/>
            <a:pathLst>
              <a:path w="36" h="633">
                <a:moveTo>
                  <a:pt x="17" y="633"/>
                </a:moveTo>
                <a:cubicBezTo>
                  <a:pt x="15" y="621"/>
                  <a:pt x="14" y="609"/>
                  <a:pt x="13" y="597"/>
                </a:cubicBezTo>
                <a:cubicBezTo>
                  <a:pt x="8" y="530"/>
                  <a:pt x="5" y="464"/>
                  <a:pt x="5" y="398"/>
                </a:cubicBezTo>
                <a:cubicBezTo>
                  <a:pt x="5" y="331"/>
                  <a:pt x="8" y="265"/>
                  <a:pt x="13" y="198"/>
                </a:cubicBezTo>
                <a:cubicBezTo>
                  <a:pt x="15" y="165"/>
                  <a:pt x="18" y="132"/>
                  <a:pt x="22" y="99"/>
                </a:cubicBezTo>
                <a:cubicBezTo>
                  <a:pt x="26" y="66"/>
                  <a:pt x="30" y="33"/>
                  <a:pt x="36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9" y="33"/>
                  <a:pt x="24" y="66"/>
                  <a:pt x="20" y="99"/>
                </a:cubicBezTo>
                <a:cubicBezTo>
                  <a:pt x="16" y="132"/>
                  <a:pt x="13" y="165"/>
                  <a:pt x="10" y="198"/>
                </a:cubicBezTo>
                <a:cubicBezTo>
                  <a:pt x="4" y="264"/>
                  <a:pt x="1" y="331"/>
                  <a:pt x="1" y="398"/>
                </a:cubicBezTo>
                <a:cubicBezTo>
                  <a:pt x="0" y="461"/>
                  <a:pt x="2" y="525"/>
                  <a:pt x="7" y="589"/>
                </a:cubicBezTo>
                <a:cubicBezTo>
                  <a:pt x="10" y="603"/>
                  <a:pt x="13" y="618"/>
                  <a:pt x="16" y="632"/>
                </a:cubicBezTo>
                <a:cubicBezTo>
                  <a:pt x="16" y="632"/>
                  <a:pt x="17" y="633"/>
                  <a:pt x="17" y="6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8"/>
          <p:cNvSpPr/>
          <p:nvPr/>
        </p:nvSpPr>
        <p:spPr>
          <a:xfrm>
            <a:off x="1111680" y="6571440"/>
            <a:ext cx="133200" cy="280440"/>
          </a:xfrm>
          <a:custGeom>
            <a:avLst/>
            <a:gdLst/>
            <a:ahLst/>
            <a:cxnLst/>
            <a:rect l="l" t="t" r="r" b="b"/>
            <a:pathLst>
              <a:path w="28" h="59">
                <a:moveTo>
                  <a:pt x="22" y="59"/>
                </a:moveTo>
                <a:cubicBezTo>
                  <a:pt x="28" y="59"/>
                  <a:pt x="28" y="59"/>
                  <a:pt x="28" y="59"/>
                </a:cubicBezTo>
                <a:cubicBezTo>
                  <a:pt x="18" y="40"/>
                  <a:pt x="9" y="20"/>
                  <a:pt x="0" y="0"/>
                </a:cubicBezTo>
                <a:cubicBezTo>
                  <a:pt x="6" y="20"/>
                  <a:pt x="13" y="40"/>
                  <a:pt x="22" y="5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9"/>
          <p:cNvSpPr/>
          <p:nvPr/>
        </p:nvSpPr>
        <p:spPr>
          <a:xfrm>
            <a:off x="502560" y="4107600"/>
            <a:ext cx="81360" cy="510480"/>
          </a:xfrm>
          <a:custGeom>
            <a:avLst/>
            <a:gdLst/>
            <a:ahLst/>
            <a:cxnLst/>
            <a:rect l="l" t="t" r="r" b="b"/>
            <a:pathLst>
              <a:path w="17" h="107">
                <a:moveTo>
                  <a:pt x="4" y="54"/>
                </a:moveTo>
                <a:cubicBezTo>
                  <a:pt x="8" y="72"/>
                  <a:pt x="13" y="89"/>
                  <a:pt x="17" y="107"/>
                </a:cubicBezTo>
                <a:cubicBezTo>
                  <a:pt x="14" y="86"/>
                  <a:pt x="12" y="65"/>
                  <a:pt x="10" y="44"/>
                </a:cubicBezTo>
                <a:cubicBezTo>
                  <a:pt x="10" y="44"/>
                  <a:pt x="9" y="43"/>
                  <a:pt x="9" y="43"/>
                </a:cubicBezTo>
                <a:cubicBezTo>
                  <a:pt x="6" y="29"/>
                  <a:pt x="3" y="14"/>
                  <a:pt x="0" y="0"/>
                </a:cubicBezTo>
                <a:cubicBezTo>
                  <a:pt x="0" y="2"/>
                  <a:pt x="0" y="5"/>
                  <a:pt x="0" y="8"/>
                </a:cubicBezTo>
                <a:cubicBezTo>
                  <a:pt x="1" y="23"/>
                  <a:pt x="3" y="39"/>
                  <a:pt x="4" y="5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20"/>
          <p:cNvSpPr/>
          <p:nvPr/>
        </p:nvSpPr>
        <p:spPr>
          <a:xfrm>
            <a:off x="973800" y="3145680"/>
            <a:ext cx="1409040" cy="2715840"/>
          </a:xfrm>
          <a:custGeom>
            <a:avLst/>
            <a:gdLst/>
            <a:ahLst/>
            <a:cxnLst/>
            <a:rect l="l" t="t" r="r" b="b"/>
            <a:pathLst>
              <a:path w="294" h="568">
                <a:moveTo>
                  <a:pt x="8" y="553"/>
                </a:moveTo>
                <a:cubicBezTo>
                  <a:pt x="9" y="501"/>
                  <a:pt x="19" y="448"/>
                  <a:pt x="35" y="397"/>
                </a:cubicBezTo>
                <a:cubicBezTo>
                  <a:pt x="51" y="347"/>
                  <a:pt x="73" y="298"/>
                  <a:pt x="99" y="252"/>
                </a:cubicBezTo>
                <a:cubicBezTo>
                  <a:pt x="124" y="205"/>
                  <a:pt x="154" y="161"/>
                  <a:pt x="187" y="119"/>
                </a:cubicBezTo>
                <a:cubicBezTo>
                  <a:pt x="203" y="98"/>
                  <a:pt x="220" y="77"/>
                  <a:pt x="238" y="58"/>
                </a:cubicBezTo>
                <a:cubicBezTo>
                  <a:pt x="247" y="48"/>
                  <a:pt x="256" y="38"/>
                  <a:pt x="265" y="28"/>
                </a:cubicBezTo>
                <a:cubicBezTo>
                  <a:pt x="274" y="19"/>
                  <a:pt x="284" y="9"/>
                  <a:pt x="294" y="0"/>
                </a:cubicBezTo>
                <a:cubicBezTo>
                  <a:pt x="293" y="0"/>
                  <a:pt x="293" y="0"/>
                  <a:pt x="293" y="0"/>
                </a:cubicBezTo>
                <a:cubicBezTo>
                  <a:pt x="283" y="9"/>
                  <a:pt x="273" y="18"/>
                  <a:pt x="264" y="27"/>
                </a:cubicBezTo>
                <a:cubicBezTo>
                  <a:pt x="255" y="37"/>
                  <a:pt x="246" y="47"/>
                  <a:pt x="237" y="56"/>
                </a:cubicBezTo>
                <a:cubicBezTo>
                  <a:pt x="218" y="76"/>
                  <a:pt x="201" y="96"/>
                  <a:pt x="185" y="117"/>
                </a:cubicBezTo>
                <a:cubicBezTo>
                  <a:pt x="151" y="159"/>
                  <a:pt x="121" y="203"/>
                  <a:pt x="95" y="249"/>
                </a:cubicBezTo>
                <a:cubicBezTo>
                  <a:pt x="68" y="296"/>
                  <a:pt x="46" y="345"/>
                  <a:pt x="30" y="396"/>
                </a:cubicBezTo>
                <a:cubicBezTo>
                  <a:pt x="13" y="445"/>
                  <a:pt x="3" y="497"/>
                  <a:pt x="0" y="549"/>
                </a:cubicBezTo>
                <a:cubicBezTo>
                  <a:pt x="3" y="555"/>
                  <a:pt x="5" y="561"/>
                  <a:pt x="7" y="568"/>
                </a:cubicBezTo>
                <a:cubicBezTo>
                  <a:pt x="7" y="563"/>
                  <a:pt x="7" y="558"/>
                  <a:pt x="8" y="5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21"/>
          <p:cNvSpPr/>
          <p:nvPr/>
        </p:nvSpPr>
        <p:spPr>
          <a:xfrm>
            <a:off x="1073520" y="6600240"/>
            <a:ext cx="119520" cy="252000"/>
          </a:xfrm>
          <a:custGeom>
            <a:avLst/>
            <a:gdLst/>
            <a:ahLst/>
            <a:cxnLst/>
            <a:rect l="l" t="t" r="r" b="b"/>
            <a:pathLst>
              <a:path w="25" h="53">
                <a:moveTo>
                  <a:pt x="0" y="0"/>
                </a:moveTo>
                <a:cubicBezTo>
                  <a:pt x="5" y="18"/>
                  <a:pt x="12" y="36"/>
                  <a:pt x="19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16" y="36"/>
                  <a:pt x="8" y="1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22"/>
          <p:cNvSpPr/>
          <p:nvPr/>
        </p:nvSpPr>
        <p:spPr>
          <a:xfrm>
            <a:off x="973800" y="5897160"/>
            <a:ext cx="136800" cy="673200"/>
          </a:xfrm>
          <a:custGeom>
            <a:avLst/>
            <a:gdLst/>
            <a:ahLst/>
            <a:cxnLst/>
            <a:rect l="l" t="t" r="r" b="b"/>
            <a:pathLst>
              <a:path w="29" h="141">
                <a:moveTo>
                  <a:pt x="0" y="0"/>
                </a:moveTo>
                <a:cubicBezTo>
                  <a:pt x="0" y="30"/>
                  <a:pt x="2" y="60"/>
                  <a:pt x="7" y="89"/>
                </a:cubicBezTo>
                <a:cubicBezTo>
                  <a:pt x="11" y="98"/>
                  <a:pt x="14" y="108"/>
                  <a:pt x="18" y="117"/>
                </a:cubicBezTo>
                <a:cubicBezTo>
                  <a:pt x="22" y="125"/>
                  <a:pt x="25" y="133"/>
                  <a:pt x="29" y="141"/>
                </a:cubicBezTo>
                <a:cubicBezTo>
                  <a:pt x="28" y="139"/>
                  <a:pt x="28" y="137"/>
                  <a:pt x="27" y="135"/>
                </a:cubicBezTo>
                <a:cubicBezTo>
                  <a:pt x="16" y="98"/>
                  <a:pt x="10" y="60"/>
                  <a:pt x="8" y="22"/>
                </a:cubicBezTo>
                <a:cubicBezTo>
                  <a:pt x="7" y="18"/>
                  <a:pt x="5" y="15"/>
                  <a:pt x="4" y="11"/>
                </a:cubicBezTo>
                <a:cubicBezTo>
                  <a:pt x="2" y="7"/>
                  <a:pt x="1" y="3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23"/>
          <p:cNvSpPr/>
          <p:nvPr/>
        </p:nvSpPr>
        <p:spPr>
          <a:xfrm>
            <a:off x="973800" y="5772600"/>
            <a:ext cx="37080" cy="226800"/>
          </a:xfrm>
          <a:custGeom>
            <a:avLst/>
            <a:gdLst/>
            <a:ahLst/>
            <a:cxnLst/>
            <a:rect l="l" t="t" r="r" b="b"/>
            <a:pathLst>
              <a:path w="8" h="48">
                <a:moveTo>
                  <a:pt x="0" y="26"/>
                </a:moveTo>
                <a:cubicBezTo>
                  <a:pt x="1" y="29"/>
                  <a:pt x="2" y="33"/>
                  <a:pt x="4" y="37"/>
                </a:cubicBezTo>
                <a:cubicBezTo>
                  <a:pt x="5" y="41"/>
                  <a:pt x="7" y="44"/>
                  <a:pt x="8" y="48"/>
                </a:cubicBezTo>
                <a:cubicBezTo>
                  <a:pt x="7" y="38"/>
                  <a:pt x="7" y="28"/>
                  <a:pt x="7" y="19"/>
                </a:cubicBezTo>
                <a:cubicBezTo>
                  <a:pt x="5" y="12"/>
                  <a:pt x="3" y="6"/>
                  <a:pt x="0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1"/>
                  <a:pt x="0" y="19"/>
                  <a:pt x="0" y="2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24"/>
          <p:cNvSpPr/>
          <p:nvPr/>
        </p:nvSpPr>
        <p:spPr>
          <a:xfrm>
            <a:off x="1006200" y="6322680"/>
            <a:ext cx="209520" cy="529560"/>
          </a:xfrm>
          <a:custGeom>
            <a:avLst/>
            <a:gdLst/>
            <a:ahLst/>
            <a:cxnLst/>
            <a:rect l="l" t="t" r="r" b="b"/>
            <a:pathLst>
              <a:path w="44" h="111">
                <a:moveTo>
                  <a:pt x="11" y="28"/>
                </a:moveTo>
                <a:cubicBezTo>
                  <a:pt x="7" y="19"/>
                  <a:pt x="4" y="9"/>
                  <a:pt x="0" y="0"/>
                </a:cubicBezTo>
                <a:cubicBezTo>
                  <a:pt x="3" y="16"/>
                  <a:pt x="7" y="33"/>
                  <a:pt x="11" y="49"/>
                </a:cubicBezTo>
                <a:cubicBezTo>
                  <a:pt x="12" y="52"/>
                  <a:pt x="13" y="55"/>
                  <a:pt x="14" y="58"/>
                </a:cubicBezTo>
                <a:cubicBezTo>
                  <a:pt x="22" y="76"/>
                  <a:pt x="30" y="94"/>
                  <a:pt x="39" y="111"/>
                </a:cubicBezTo>
                <a:cubicBezTo>
                  <a:pt x="44" y="111"/>
                  <a:pt x="44" y="111"/>
                  <a:pt x="44" y="111"/>
                </a:cubicBezTo>
                <a:cubicBezTo>
                  <a:pt x="35" y="92"/>
                  <a:pt x="28" y="72"/>
                  <a:pt x="22" y="52"/>
                </a:cubicBezTo>
                <a:cubicBezTo>
                  <a:pt x="18" y="44"/>
                  <a:pt x="15" y="36"/>
                  <a:pt x="11" y="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25"/>
          <p:cNvSpPr/>
          <p:nvPr/>
        </p:nvSpPr>
        <p:spPr>
          <a:xfrm>
            <a:off x="0" y="0"/>
            <a:ext cx="181800" cy="68569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dist="254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6" name="CustomShape 26"/>
          <p:cNvSpPr/>
          <p:nvPr/>
        </p:nvSpPr>
        <p:spPr>
          <a:xfrm flipV="1">
            <a:off x="-4320" y="713520"/>
            <a:ext cx="1587600" cy="506160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PlaceHolder 2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338" name="PlaceHolder 2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izejov.cz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5" Type="http://schemas.openxmlformats.org/officeDocument/2006/relationships/hyperlink" Target="https://www.google.com/search?hl=cs&amp;site=imghp&amp;tbm=isch&amp;source=hp&amp;biw=1366&amp;bih=673&amp;q=tondach+bl&#237;&#382;ejov&amp;oq=tondach+bl&#237;&#382;ejov&amp;gs_l=img.3..0i24.18711.26090.0.26386.18.10.1.7.7.0.115.876.6j4.10.0....0...1ac.1.64.img..0.18.940...0j0i30.9-3f00N24_4" TargetMode="External"/><Relationship Id="rId4" Type="http://schemas.openxmlformats.org/officeDocument/2006/relationships/hyperlink" Target="https://www.google.com/imghp?hl=c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1733266" y="154440"/>
            <a:ext cx="7619174" cy="298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r>
              <a:rPr lang="cs-CZ" sz="2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Základní a </a:t>
            </a:r>
            <a:r>
              <a:rPr lang="cs-CZ" sz="2400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M</a:t>
            </a:r>
            <a:r>
              <a:rPr lang="cs-CZ" sz="2400" b="0" strike="noStrike" spc="-1" dirty="0" smtClean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ateřská </a:t>
            </a:r>
            <a:r>
              <a:rPr lang="cs-CZ" sz="2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škola Blížejov</a:t>
            </a:r>
            <a:endParaRPr lang="cs-CZ" sz="1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400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Z</a:t>
            </a:r>
            <a:r>
              <a:rPr lang="cs-CZ" sz="2400" b="0" strike="noStrike" spc="-1" dirty="0" smtClean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ávěrečná </a:t>
            </a:r>
            <a:r>
              <a:rPr lang="cs-CZ" sz="2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práce 9. ročníku </a:t>
            </a:r>
            <a:endParaRPr lang="cs-CZ" sz="1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2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2015/2016</a:t>
            </a:r>
            <a:endParaRPr lang="cs-CZ" sz="1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Kronika obce Blížejov</a:t>
            </a:r>
            <a:endParaRPr lang="cs-CZ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5400" b="0" strike="noStrike" spc="-1" dirty="0" smtClean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   2009</a:t>
            </a:r>
            <a:endParaRPr lang="cs-CZ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2113673" y="3585600"/>
            <a:ext cx="6738120" cy="188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Zpracovaly: 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Anna </a:t>
            </a:r>
            <a:r>
              <a:rPr lang="cs-CZ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Bognerová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lang="cs-CZ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       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Radka Ptáčníková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Ročník: IX. 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Datum: 14. 4. 2016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CustomShape 3"/>
          <p:cNvSpPr/>
          <p:nvPr/>
        </p:nvSpPr>
        <p:spPr>
          <a:xfrm>
            <a:off x="531720" y="452952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C0855C9-3EC3-4F54-80EE-2A8B3B483636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1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1" name="Obrázek 5"/>
          <p:cNvPicPr/>
          <p:nvPr/>
        </p:nvPicPr>
        <p:blipFill>
          <a:blip r:embed="rId3" cstate="print"/>
          <a:stretch/>
        </p:blipFill>
        <p:spPr>
          <a:xfrm>
            <a:off x="9232200" y="2499840"/>
            <a:ext cx="2719440" cy="412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Hospodaření obce</a:t>
            </a:r>
            <a:endParaRPr lang="cs-CZ" sz="2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2593080" y="2099520"/>
            <a:ext cx="891432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rozpočet - 21 266 000 Kč 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výdaje - 21 266 000 Kč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příjmy:  -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daňové - 12 188 000 Kč, nedaňové - 6 769 000 Kč, kapitálové - 5 501 000 Kč, transfery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–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400 000 Kč, financování - 3 594 000 Kč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výdaje: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- běžné - 13 725 000 Kč, kapitálové -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7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541 000 Kč     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CustomShape 3"/>
          <p:cNvSpPr/>
          <p:nvPr/>
        </p:nvSpPr>
        <p:spPr>
          <a:xfrm>
            <a:off x="531720" y="78768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557E9C5-3D1B-4B1F-B672-FF22E1FBB9EB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10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5" name="Obrázek 3"/>
          <p:cNvPicPr/>
          <p:nvPr/>
        </p:nvPicPr>
        <p:blipFill>
          <a:blip r:embed="rId2" cstate="print"/>
          <a:stretch/>
        </p:blipFill>
        <p:spPr>
          <a:xfrm>
            <a:off x="9443810" y="232012"/>
            <a:ext cx="2443390" cy="2053526"/>
          </a:xfrm>
          <a:prstGeom prst="rect">
            <a:avLst/>
          </a:prstGeom>
          <a:ln>
            <a:noFill/>
          </a:ln>
        </p:spPr>
      </p:pic>
      <p:pic>
        <p:nvPicPr>
          <p:cNvPr id="416" name="Obrázek 4"/>
          <p:cNvPicPr/>
          <p:nvPr/>
        </p:nvPicPr>
        <p:blipFill>
          <a:blip r:embed="rId3" cstate="print"/>
          <a:stretch/>
        </p:blipFill>
        <p:spPr>
          <a:xfrm rot="184132">
            <a:off x="8702053" y="4976774"/>
            <a:ext cx="2755585" cy="1798291"/>
          </a:xfrm>
          <a:prstGeom prst="rect">
            <a:avLst/>
          </a:prstGeom>
          <a:ln>
            <a:noFill/>
          </a:ln>
        </p:spPr>
      </p:pic>
      <p:sp>
        <p:nvSpPr>
          <p:cNvPr id="417" name="CustomShape 4"/>
          <p:cNvSpPr/>
          <p:nvPr/>
        </p:nvSpPr>
        <p:spPr>
          <a:xfrm>
            <a:off x="5554800" y="1569600"/>
            <a:ext cx="40118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            Obrázek 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č. 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CustomShape 5"/>
          <p:cNvSpPr/>
          <p:nvPr/>
        </p:nvSpPr>
        <p:spPr>
          <a:xfrm>
            <a:off x="6905880" y="5336280"/>
            <a:ext cx="26607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Obrázek č. 6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Hospodářský život</a:t>
            </a:r>
            <a:endParaRPr lang="cs-CZ" sz="2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CustomShape 2"/>
          <p:cNvSpPr/>
          <p:nvPr/>
        </p:nvSpPr>
        <p:spPr>
          <a:xfrm>
            <a:off x="2589120" y="2133720"/>
            <a:ext cx="891432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hospodářství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-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Fadis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osiva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spol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s.r.o.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průmysl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-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Tondach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s.r.o.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podnikatelé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- Autoservis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Kůst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,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JaVor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,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Blížejovská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hospoda, Opravna vysokozdvižných vozíků, Truhlářství Matějka, Veterinární ambulance MVDr. Vojta a Zbraně a střelivo Martínek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CustomShape 3"/>
          <p:cNvSpPr/>
          <p:nvPr/>
        </p:nvSpPr>
        <p:spPr>
          <a:xfrm>
            <a:off x="531720" y="78768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8709070-F702-40B3-AAB0-2F3D29448AA8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11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2" name="Obrázek 4"/>
          <p:cNvPicPr/>
          <p:nvPr/>
        </p:nvPicPr>
        <p:blipFill>
          <a:blip r:embed="rId2" cstate="print"/>
          <a:stretch/>
        </p:blipFill>
        <p:spPr>
          <a:xfrm>
            <a:off x="1310400" y="4872251"/>
            <a:ext cx="3064086" cy="1985749"/>
          </a:xfrm>
          <a:prstGeom prst="rect">
            <a:avLst/>
          </a:prstGeom>
          <a:ln>
            <a:noFill/>
          </a:ln>
        </p:spPr>
      </p:pic>
      <p:sp>
        <p:nvSpPr>
          <p:cNvPr id="423" name="CustomShape 4"/>
          <p:cNvSpPr/>
          <p:nvPr/>
        </p:nvSpPr>
        <p:spPr>
          <a:xfrm>
            <a:off x="7206120" y="1760400"/>
            <a:ext cx="24012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Obrázek č. 7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CustomShape 5"/>
          <p:cNvSpPr/>
          <p:nvPr/>
        </p:nvSpPr>
        <p:spPr>
          <a:xfrm>
            <a:off x="4517280" y="5677560"/>
            <a:ext cx="26740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Obrázek č. 8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5" name="Obrázek 3"/>
          <p:cNvPicPr/>
          <p:nvPr/>
        </p:nvPicPr>
        <p:blipFill>
          <a:blip r:embed="rId3" cstate="print"/>
          <a:stretch/>
        </p:blipFill>
        <p:spPr>
          <a:xfrm>
            <a:off x="8883720" y="153360"/>
            <a:ext cx="2619720" cy="2008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Výstavba obce</a:t>
            </a:r>
            <a:endParaRPr lang="cs-CZ" sz="2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CustomShape 2"/>
          <p:cNvSpPr/>
          <p:nvPr/>
        </p:nvSpPr>
        <p:spPr>
          <a:xfrm>
            <a:off x="531720" y="78768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78B6B13-5675-4E94-8974-5B864EAA4503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12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CustomShape 3"/>
          <p:cNvSpPr/>
          <p:nvPr/>
        </p:nvSpPr>
        <p:spPr>
          <a:xfrm>
            <a:off x="2589120" y="2133720"/>
            <a:ext cx="891432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oprava chodníků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veřejné osvětlení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místní komunikace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9" name="Obrázek 6"/>
          <p:cNvPicPr/>
          <p:nvPr/>
        </p:nvPicPr>
        <p:blipFill>
          <a:blip r:embed="rId2" cstate="print"/>
          <a:stretch/>
        </p:blipFill>
        <p:spPr>
          <a:xfrm rot="882000">
            <a:off x="8027139" y="1169423"/>
            <a:ext cx="3375000" cy="2839680"/>
          </a:xfrm>
          <a:prstGeom prst="rect">
            <a:avLst/>
          </a:prstGeom>
          <a:ln>
            <a:noFill/>
          </a:ln>
        </p:spPr>
      </p:pic>
      <p:pic>
        <p:nvPicPr>
          <p:cNvPr id="430" name="Obrázek 3"/>
          <p:cNvPicPr/>
          <p:nvPr/>
        </p:nvPicPr>
        <p:blipFill>
          <a:blip r:embed="rId3" cstate="print"/>
          <a:stretch/>
        </p:blipFill>
        <p:spPr>
          <a:xfrm>
            <a:off x="1776600" y="3928680"/>
            <a:ext cx="4201920" cy="2609280"/>
          </a:xfrm>
          <a:prstGeom prst="rect">
            <a:avLst/>
          </a:prstGeom>
          <a:ln>
            <a:noFill/>
          </a:ln>
        </p:spPr>
      </p:pic>
      <p:sp>
        <p:nvSpPr>
          <p:cNvPr id="431" name="CustomShape 4"/>
          <p:cNvSpPr/>
          <p:nvPr/>
        </p:nvSpPr>
        <p:spPr>
          <a:xfrm>
            <a:off x="6182280" y="4228200"/>
            <a:ext cx="4489560" cy="201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                  Obrázek č. 9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Obrázek č. 10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CustomShape 1"/>
          <p:cNvSpPr/>
          <p:nvPr/>
        </p:nvSpPr>
        <p:spPr>
          <a:xfrm>
            <a:off x="1678675" y="624240"/>
            <a:ext cx="9825125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Spolky a veřejný život</a:t>
            </a:r>
            <a:endParaRPr lang="cs-CZ" sz="2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CustomShape 2"/>
          <p:cNvSpPr/>
          <p:nvPr/>
        </p:nvSpPr>
        <p:spPr>
          <a:xfrm>
            <a:off x="2589120" y="2133720"/>
            <a:ext cx="891432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5 spolků ( Beránek, Sokol, SDH Blížejov, Včelaři, Myslivci )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   - Sokol - tělovýchovná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jednota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( fotbal, stolní tenis )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               - 85 členů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   - Beránek - dětský spolek 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                   - různé akce ( např. Pohádkový les a Maškarní bál )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CustomShape 3"/>
          <p:cNvSpPr/>
          <p:nvPr/>
        </p:nvSpPr>
        <p:spPr>
          <a:xfrm>
            <a:off x="531720" y="78768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E5A9646-940D-46A6-B1DB-5C724A1C71E1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13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5" name="Obrázek 3"/>
          <p:cNvPicPr/>
          <p:nvPr/>
        </p:nvPicPr>
        <p:blipFill>
          <a:blip r:embed="rId2" cstate="print"/>
          <a:stretch/>
        </p:blipFill>
        <p:spPr>
          <a:xfrm rot="722400">
            <a:off x="378625" y="2731787"/>
            <a:ext cx="1863551" cy="1992747"/>
          </a:xfrm>
          <a:prstGeom prst="rect">
            <a:avLst/>
          </a:prstGeom>
          <a:ln>
            <a:noFill/>
          </a:ln>
        </p:spPr>
      </p:pic>
      <p:pic>
        <p:nvPicPr>
          <p:cNvPr id="436" name="Obrázek 6"/>
          <p:cNvPicPr/>
          <p:nvPr/>
        </p:nvPicPr>
        <p:blipFill>
          <a:blip r:embed="rId3" cstate="print"/>
          <a:stretch/>
        </p:blipFill>
        <p:spPr>
          <a:xfrm>
            <a:off x="9130352" y="24480"/>
            <a:ext cx="2784144" cy="1879560"/>
          </a:xfrm>
          <a:prstGeom prst="rect">
            <a:avLst/>
          </a:prstGeom>
          <a:ln>
            <a:noFill/>
          </a:ln>
        </p:spPr>
      </p:pic>
      <p:sp>
        <p:nvSpPr>
          <p:cNvPr id="437" name="CustomShape 4"/>
          <p:cNvSpPr/>
          <p:nvPr/>
        </p:nvSpPr>
        <p:spPr>
          <a:xfrm>
            <a:off x="510239" y="4896980"/>
            <a:ext cx="399816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Obrázek č. 11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     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137779" y="19106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Obrázek č. 12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Školství a kultura</a:t>
            </a:r>
            <a:endParaRPr lang="cs-CZ" sz="2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CustomShape 2"/>
          <p:cNvSpPr/>
          <p:nvPr/>
        </p:nvSpPr>
        <p:spPr>
          <a:xfrm>
            <a:off x="1552140" y="2625120"/>
            <a:ext cx="9600120" cy="38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ZŠ a MŠ Blížejov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- ZŠ Blížejov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– 8 učitelů</a:t>
            </a:r>
          </a:p>
          <a:p>
            <a:pPr>
              <a:lnSpc>
                <a:spcPct val="100000"/>
              </a:lnSpc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           -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121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žáků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Arial"/>
              <a:buChar char="•"/>
            </a:pP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Knihovna 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- 13 členů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</a:t>
            </a: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Farnost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- oprava oken a přední strany kostela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CustomShape 3"/>
          <p:cNvSpPr/>
          <p:nvPr/>
        </p:nvSpPr>
        <p:spPr>
          <a:xfrm>
            <a:off x="531720" y="78768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262B1B2-479B-43DC-8F22-688125908EDA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14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1" name="Obrázek 3"/>
          <p:cNvPicPr/>
          <p:nvPr/>
        </p:nvPicPr>
        <p:blipFill>
          <a:blip r:embed="rId2" cstate="print"/>
          <a:stretch/>
        </p:blipFill>
        <p:spPr>
          <a:xfrm rot="21442200">
            <a:off x="8852400" y="282600"/>
            <a:ext cx="3029400" cy="2409840"/>
          </a:xfrm>
          <a:prstGeom prst="rect">
            <a:avLst/>
          </a:prstGeom>
          <a:ln>
            <a:noFill/>
          </a:ln>
        </p:spPr>
      </p:pic>
      <p:pic>
        <p:nvPicPr>
          <p:cNvPr id="442" name="Obrázek 1"/>
          <p:cNvPicPr/>
          <p:nvPr/>
        </p:nvPicPr>
        <p:blipFill>
          <a:blip r:embed="rId3" cstate="print"/>
          <a:stretch/>
        </p:blipFill>
        <p:spPr>
          <a:xfrm>
            <a:off x="8981463" y="3701217"/>
            <a:ext cx="2954160" cy="2212560"/>
          </a:xfrm>
          <a:prstGeom prst="rect">
            <a:avLst/>
          </a:prstGeom>
          <a:ln>
            <a:noFill/>
          </a:ln>
        </p:spPr>
      </p:pic>
      <p:sp>
        <p:nvSpPr>
          <p:cNvPr id="443" name="CustomShape 4"/>
          <p:cNvSpPr/>
          <p:nvPr/>
        </p:nvSpPr>
        <p:spPr>
          <a:xfrm>
            <a:off x="10113120" y="2760675"/>
            <a:ext cx="2078280" cy="37330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Obrázek č. 13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cs-CZ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Obrázek č. 14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1473957" y="624240"/>
            <a:ext cx="10249469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0" strike="noStrike" spc="-1" dirty="0" smtClean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Sociální </a:t>
            </a: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 zdravotní záležitosti</a:t>
            </a:r>
            <a:endParaRPr lang="cs-CZ" sz="2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CustomShape 2"/>
          <p:cNvSpPr/>
          <p:nvPr/>
        </p:nvSpPr>
        <p:spPr>
          <a:xfrm>
            <a:off x="2589120" y="2133720"/>
            <a:ext cx="891432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3 lékaři - děti a dorost - MUDr. Kubátová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  - zubní - MUDr. Štrbíková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  -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praktický -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MUDr. Cihlářová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masér - Václav Vaník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CustomShape 3"/>
          <p:cNvSpPr/>
          <p:nvPr/>
        </p:nvSpPr>
        <p:spPr>
          <a:xfrm>
            <a:off x="531720" y="78768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2F9C7E1-903A-4D5D-8505-587372CB8B77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15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7" name="Obrázek 3"/>
          <p:cNvPicPr/>
          <p:nvPr/>
        </p:nvPicPr>
        <p:blipFill>
          <a:blip r:embed="rId2" cstate="print"/>
          <a:stretch/>
        </p:blipFill>
        <p:spPr>
          <a:xfrm>
            <a:off x="8603295" y="4708479"/>
            <a:ext cx="3215666" cy="2011338"/>
          </a:xfrm>
          <a:prstGeom prst="rect">
            <a:avLst/>
          </a:prstGeom>
          <a:ln>
            <a:noFill/>
          </a:ln>
        </p:spPr>
      </p:pic>
      <p:pic>
        <p:nvPicPr>
          <p:cNvPr id="448" name="Obrázek 4"/>
          <p:cNvPicPr/>
          <p:nvPr/>
        </p:nvPicPr>
        <p:blipFill>
          <a:blip r:embed="rId3" cstate="print"/>
          <a:stretch/>
        </p:blipFill>
        <p:spPr>
          <a:xfrm rot="609600">
            <a:off x="2225029" y="4620105"/>
            <a:ext cx="3594600" cy="1796760"/>
          </a:xfrm>
          <a:prstGeom prst="rect">
            <a:avLst/>
          </a:prstGeom>
          <a:ln>
            <a:noFill/>
          </a:ln>
        </p:spPr>
      </p:pic>
      <p:sp>
        <p:nvSpPr>
          <p:cNvPr id="449" name="CustomShape 4"/>
          <p:cNvSpPr/>
          <p:nvPr/>
        </p:nvSpPr>
        <p:spPr>
          <a:xfrm>
            <a:off x="5949918" y="4353636"/>
            <a:ext cx="5404482" cy="19802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               Obrázek č. 16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Obrázek č. 17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Počasí</a:t>
            </a:r>
            <a:endParaRPr lang="cs-CZ" sz="2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CustomShape 2"/>
          <p:cNvSpPr/>
          <p:nvPr/>
        </p:nvSpPr>
        <p:spPr>
          <a:xfrm>
            <a:off x="2589120" y="2133720"/>
            <a:ext cx="891432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max. teploty - </a:t>
            </a: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+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21,6°C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min. teploty - </a:t>
            </a: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-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5,9°C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srážky - 54,4 mm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10 dní v mrazech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CustomShape 3"/>
          <p:cNvSpPr/>
          <p:nvPr/>
        </p:nvSpPr>
        <p:spPr>
          <a:xfrm>
            <a:off x="531720" y="78768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1D0151A-8A02-4F63-A4CE-02A45CA616BC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16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3" name="Obrázek 3"/>
          <p:cNvPicPr/>
          <p:nvPr/>
        </p:nvPicPr>
        <p:blipFill>
          <a:blip r:embed="rId2" cstate="print"/>
          <a:stretch/>
        </p:blipFill>
        <p:spPr>
          <a:xfrm rot="1090800">
            <a:off x="7656120" y="1881360"/>
            <a:ext cx="3492720" cy="2149200"/>
          </a:xfrm>
          <a:prstGeom prst="rect">
            <a:avLst/>
          </a:prstGeom>
          <a:ln>
            <a:noFill/>
          </a:ln>
        </p:spPr>
      </p:pic>
      <p:pic>
        <p:nvPicPr>
          <p:cNvPr id="454" name="Obrázek 4"/>
          <p:cNvPicPr/>
          <p:nvPr/>
        </p:nvPicPr>
        <p:blipFill>
          <a:blip r:embed="rId3" cstate="print"/>
          <a:stretch/>
        </p:blipFill>
        <p:spPr>
          <a:xfrm rot="20952600">
            <a:off x="2269440" y="4326480"/>
            <a:ext cx="2996280" cy="1899360"/>
          </a:xfrm>
          <a:prstGeom prst="rect">
            <a:avLst/>
          </a:prstGeom>
          <a:ln>
            <a:noFill/>
          </a:ln>
        </p:spPr>
      </p:pic>
      <p:sp>
        <p:nvSpPr>
          <p:cNvPr id="455" name="CustomShape 4"/>
          <p:cNvSpPr/>
          <p:nvPr/>
        </p:nvSpPr>
        <p:spPr>
          <a:xfrm>
            <a:off x="5267880" y="4203360"/>
            <a:ext cx="4994280" cy="173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                    Obrázek č. 18  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Obrázek č. 19        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Obyvatelstvo</a:t>
            </a:r>
            <a:endParaRPr lang="cs-CZ" sz="2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CustomShape 2"/>
          <p:cNvSpPr/>
          <p:nvPr/>
        </p:nvSpPr>
        <p:spPr>
          <a:xfrm>
            <a:off x="2452643" y="2194776"/>
            <a:ext cx="891432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904 obyvatel v obci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narozeno 8 dětí (4 chlapci a 4 dívky)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zemřelo 5 lidí (3 ženy a 2 muži)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přistěhovalo se 6 lidí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vítání občánků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– 8 dětí ( 4 chlapci a 4 dívky 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)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CustomShape 3"/>
          <p:cNvSpPr/>
          <p:nvPr/>
        </p:nvSpPr>
        <p:spPr>
          <a:xfrm>
            <a:off x="531720" y="78768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653A850-121F-4801-856E-1395FF7C2DC9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17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9" name="Obrázek 3"/>
          <p:cNvPicPr/>
          <p:nvPr/>
        </p:nvPicPr>
        <p:blipFill>
          <a:blip r:embed="rId2" cstate="print"/>
          <a:stretch/>
        </p:blipFill>
        <p:spPr>
          <a:xfrm rot="1283400">
            <a:off x="8372674" y="569699"/>
            <a:ext cx="3513960" cy="2338200"/>
          </a:xfrm>
          <a:prstGeom prst="rect">
            <a:avLst/>
          </a:prstGeom>
          <a:ln>
            <a:noFill/>
          </a:ln>
        </p:spPr>
      </p:pic>
      <p:pic>
        <p:nvPicPr>
          <p:cNvPr id="460" name="Obrázek 4"/>
          <p:cNvPicPr/>
          <p:nvPr/>
        </p:nvPicPr>
        <p:blipFill>
          <a:blip r:embed="rId3" cstate="print"/>
          <a:stretch/>
        </p:blipFill>
        <p:spPr>
          <a:xfrm rot="914400">
            <a:off x="588184" y="4371229"/>
            <a:ext cx="3234600" cy="2156040"/>
          </a:xfrm>
          <a:prstGeom prst="rect">
            <a:avLst/>
          </a:prstGeom>
          <a:ln>
            <a:noFill/>
          </a:ln>
        </p:spPr>
      </p:pic>
      <p:sp>
        <p:nvSpPr>
          <p:cNvPr id="461" name="CustomShape 4"/>
          <p:cNvSpPr/>
          <p:nvPr/>
        </p:nvSpPr>
        <p:spPr>
          <a:xfrm>
            <a:off x="4049280" y="3468166"/>
            <a:ext cx="7454160" cy="27763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                                                               Obrázek č. 20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Obrázek č. 21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1"/>
          <p:cNvSpPr/>
          <p:nvPr/>
        </p:nvSpPr>
        <p:spPr>
          <a:xfrm>
            <a:off x="1840290" y="624240"/>
            <a:ext cx="966351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Fotografie z Vítání občánků</a:t>
            </a:r>
            <a:endParaRPr lang="cs-CZ" sz="2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CustomShape 2"/>
          <p:cNvSpPr/>
          <p:nvPr/>
        </p:nvSpPr>
        <p:spPr>
          <a:xfrm>
            <a:off x="531720" y="78768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FDCA0C3-D66F-45AA-9FC7-929AA2265A09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18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4" name="Obrázek 3"/>
          <p:cNvPicPr/>
          <p:nvPr/>
        </p:nvPicPr>
        <p:blipFill>
          <a:blip r:embed="rId2" cstate="print"/>
          <a:stretch/>
        </p:blipFill>
        <p:spPr>
          <a:xfrm rot="562800">
            <a:off x="548221" y="2149499"/>
            <a:ext cx="3186360" cy="2124000"/>
          </a:xfrm>
          <a:prstGeom prst="rect">
            <a:avLst/>
          </a:prstGeom>
          <a:ln>
            <a:noFill/>
          </a:ln>
        </p:spPr>
      </p:pic>
      <p:pic>
        <p:nvPicPr>
          <p:cNvPr id="465" name="Obrázek 4"/>
          <p:cNvPicPr/>
          <p:nvPr/>
        </p:nvPicPr>
        <p:blipFill>
          <a:blip r:embed="rId3" cstate="print"/>
          <a:stretch/>
        </p:blipFill>
        <p:spPr>
          <a:xfrm rot="20623800">
            <a:off x="8196808" y="1832127"/>
            <a:ext cx="2856600" cy="1904040"/>
          </a:xfrm>
          <a:prstGeom prst="rect">
            <a:avLst/>
          </a:prstGeom>
          <a:ln>
            <a:noFill/>
          </a:ln>
        </p:spPr>
      </p:pic>
      <p:pic>
        <p:nvPicPr>
          <p:cNvPr id="466" name="Obrázek 5"/>
          <p:cNvPicPr/>
          <p:nvPr/>
        </p:nvPicPr>
        <p:blipFill>
          <a:blip r:embed="rId4" cstate="print"/>
          <a:stretch/>
        </p:blipFill>
        <p:spPr>
          <a:xfrm rot="21067200">
            <a:off x="2932825" y="4478810"/>
            <a:ext cx="3216240" cy="2143800"/>
          </a:xfrm>
          <a:prstGeom prst="rect">
            <a:avLst/>
          </a:prstGeom>
          <a:ln>
            <a:noFill/>
          </a:ln>
        </p:spPr>
      </p:pic>
      <p:pic>
        <p:nvPicPr>
          <p:cNvPr id="467" name="Obrázek 6"/>
          <p:cNvPicPr/>
          <p:nvPr/>
        </p:nvPicPr>
        <p:blipFill>
          <a:blip r:embed="rId5" cstate="print"/>
          <a:stretch/>
        </p:blipFill>
        <p:spPr>
          <a:xfrm rot="700200">
            <a:off x="6809400" y="4382280"/>
            <a:ext cx="2993040" cy="1802160"/>
          </a:xfrm>
          <a:prstGeom prst="rect">
            <a:avLst/>
          </a:prstGeom>
          <a:ln>
            <a:noFill/>
          </a:ln>
        </p:spPr>
      </p:pic>
      <p:sp>
        <p:nvSpPr>
          <p:cNvPr id="468" name="CustomShape 3"/>
          <p:cNvSpPr/>
          <p:nvPr/>
        </p:nvSpPr>
        <p:spPr>
          <a:xfrm>
            <a:off x="4802400" y="2210760"/>
            <a:ext cx="31536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Obrázek č. 22, 23, 24, 25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1760561" y="624240"/>
            <a:ext cx="9743239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Rozhovor s paní Adámkovou</a:t>
            </a:r>
            <a:endParaRPr lang="cs-CZ" sz="2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1648440" y="1468080"/>
            <a:ext cx="9855000" cy="538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1. Kdy jste začala pracovat na obecním úřadě?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- Na obecním úřadě jsem začala pracovat 15. května 1981.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2. Jakou práci jste vykonávala?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- V podstatě jsem dělala všechny práce najednou.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3. Byla vaše práce stejná jako dnes?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- Dalo by se říct, že ano, ale měla jsem méně administrativy.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4. Baví Vás tato práce?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- Baví, jinak bych jí nedělala.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5. Už od mala jste věděla, že budete pracovat na obecním úřadě?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- Popravdě ne, jako malá jsem nechtěla dělat </a:t>
            </a:r>
            <a:r>
              <a:rPr lang="cs-CZ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na obecním </a:t>
            </a: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úřadě.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6. Jakou práci jste chtěla vykonávat?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- Už od mala jsem chtěla být prodavačkou.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531720" y="78768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A15D5B3-5C13-4A7B-8FEF-56F92DE9F950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19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Obsah</a:t>
            </a:r>
            <a:r>
              <a:rPr lang="cs-CZ" sz="8000" b="0" strike="noStrike" spc="-1" dirty="0">
                <a:solidFill>
                  <a:srgbClr val="178DBB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CustomShape 2"/>
          <p:cNvSpPr/>
          <p:nvPr/>
        </p:nvSpPr>
        <p:spPr>
          <a:xfrm>
            <a:off x="2589120" y="2133720"/>
            <a:ext cx="431280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Poděkování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Prohlášení 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Anotace a motto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Důvod výběru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Světové a celostátní události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Obecní záležitosti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Hospodaření obce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Hospodářský život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Výstavba obce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CustomShape 3"/>
          <p:cNvSpPr/>
          <p:nvPr/>
        </p:nvSpPr>
        <p:spPr>
          <a:xfrm>
            <a:off x="7191000" y="2133720"/>
            <a:ext cx="431280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Spolky a veřejný život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Školství a kultura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Sociální a zdravotní záležitosti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Počasí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Obyvatelstvo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Rozhovor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Hodnocení práce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Zdroje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Závěr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CustomShape 4"/>
          <p:cNvSpPr/>
          <p:nvPr/>
        </p:nvSpPr>
        <p:spPr>
          <a:xfrm>
            <a:off x="531720" y="78768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2DD2101-03A2-4C92-AB41-D972E814FD26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2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Hodnocení práce</a:t>
            </a:r>
            <a:endParaRPr lang="cs-CZ" sz="2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CustomShape 2"/>
          <p:cNvSpPr/>
          <p:nvPr/>
        </p:nvSpPr>
        <p:spPr>
          <a:xfrm>
            <a:off x="2589120" y="2133720"/>
            <a:ext cx="891432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Na této závěrečné práci jsme s radostí pracovaly. Jsme velmi rády, že jsme dostaly toto téma. 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CustomShape 3"/>
          <p:cNvSpPr/>
          <p:nvPr/>
        </p:nvSpPr>
        <p:spPr>
          <a:xfrm>
            <a:off x="531720" y="78768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01E2069-1854-4C19-BF4B-4EFCA4669F0D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20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Zdroje</a:t>
            </a:r>
            <a:endParaRPr lang="cs-CZ" sz="2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CustomShape 2"/>
          <p:cNvSpPr/>
          <p:nvPr/>
        </p:nvSpPr>
        <p:spPr>
          <a:xfrm>
            <a:off x="2439000" y="2092680"/>
            <a:ext cx="891432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O. s. Beránek – Michaela Volejníková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Obecní úřad – paní Adámková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Sokol – pan Decker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Informace - paní ředitelka Hanzalová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CustomShape 3"/>
          <p:cNvSpPr/>
          <p:nvPr/>
        </p:nvSpPr>
        <p:spPr>
          <a:xfrm>
            <a:off x="531720" y="78768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FADAAFED-F309-46FA-8E11-1EF8A0E65F57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21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cs-CZ" sz="60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Zdroje</a:t>
            </a: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cs-CZ" sz="32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CustomShape 2"/>
          <p:cNvSpPr/>
          <p:nvPr/>
        </p:nvSpPr>
        <p:spPr>
          <a:xfrm>
            <a:off x="2329813" y="1904040"/>
            <a:ext cx="8914320" cy="424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/>
              </a:rPr>
              <a:t>http://www.blizejov.cz/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4"/>
              </a:rPr>
              <a:t>https://www.google.com/imghp?hl=cs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5"/>
              </a:rPr>
              <a:t>https://www.google.com/</a:t>
            </a:r>
            <a:r>
              <a:rPr lang="cs-CZ" sz="1400" b="0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5"/>
              </a:rPr>
              <a:t>search?hl</a:t>
            </a:r>
            <a:r>
              <a:rPr lang="cs-CZ" sz="1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5"/>
              </a:rPr>
              <a:t>=</a:t>
            </a:r>
            <a:r>
              <a:rPr lang="cs-CZ" sz="1400" b="0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5"/>
              </a:rPr>
              <a:t>cs&amp;site</a:t>
            </a:r>
            <a:r>
              <a:rPr lang="cs-CZ" sz="1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5"/>
              </a:rPr>
              <a:t>=</a:t>
            </a:r>
            <a:r>
              <a:rPr lang="cs-CZ" sz="1400" b="0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5"/>
              </a:rPr>
              <a:t>imghp&amp;tbm</a:t>
            </a:r>
            <a:r>
              <a:rPr lang="cs-CZ" sz="1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5"/>
              </a:rPr>
              <a:t>=</a:t>
            </a:r>
            <a:r>
              <a:rPr lang="cs-CZ" sz="1400" b="0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5"/>
              </a:rPr>
              <a:t>isch&amp;source</a:t>
            </a:r>
            <a:r>
              <a:rPr lang="cs-CZ" sz="1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5"/>
              </a:rPr>
              <a:t>=</a:t>
            </a:r>
            <a:r>
              <a:rPr lang="cs-CZ" sz="1400" b="0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5"/>
              </a:rPr>
              <a:t>hp&amp;biw</a:t>
            </a:r>
            <a:r>
              <a:rPr lang="cs-CZ" sz="1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5"/>
              </a:rPr>
              <a:t>=1366&amp;bih=673&amp;q=tondach+bl%C3%AD%C5%BEejov&amp;oq=tondach+bl%C3%AD%C5%BEejov&amp;gs_l=img.3..0i24.18711.26090.0.26386.18.10.1.7.7.0.115.876.6j4.10.0....0...1ac.1.64.img..0.18.940...0j0i30.9-3f00N24_4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https://www.google.com/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search?hl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cs&amp;site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imghp&amp;tbm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isch&amp;source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hp&amp;biw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=1366&amp;bih=673&amp;q=tondach+bl%C3%AD%C5%BEejov&amp;oq=tondach+bl%C3%AD%C5%BEejov&amp;gs_l=img.3..0i24.18711.26090.0.26386.18.10.1.7.7.0.115.876.6j4.10.0....0...1ac.1.64.img..0.18.940...0j0i30.9-3f00N24_4#hl=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cs&amp;tbm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isch&amp;q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=mr%C3%A1z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https://www.google.com/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search?hl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cs&amp;site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imghp&amp;tbm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isch&amp;source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hp&amp;biw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=1366&amp;bih=673&amp;q=tondach+bl%C3%AD%C5%BEejov&amp;oq=tondach+bl%C3%AD%C5%BEejov&amp;gs_l=img.3..0i24.18711.26090.0.26386.18.10.1.7.7.0.115.876.6j4.10.0....0...1ac.1.64.img..0.18.940...0j0i30.9-3f00N24_4#hl=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cs&amp;tbm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isch&amp;q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=mas%C3%A1%C5%BEe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https://www.google.com/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search?hl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cs&amp;site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imghp&amp;tbm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isch&amp;source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hp&amp;biw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=1366&amp;bih=673&amp;q=tondach+bl%C3%AD%C5%BEejov&amp;oq=tondach+bl%C3%AD%C5%BEejov&amp;gs_l=img.3..0i24.18711.26090.0.26386.18.10.1.7.7.0.115.876.6j4.10.0....0...1ac.1.64.img..0.18.940...0j0i30.9-3f00N24_4#hl=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cs&amp;tbm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</a:t>
            </a:r>
            <a:r>
              <a:rPr lang="cs-CZ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isch&amp;q</a:t>
            </a:r>
            <a:r>
              <a:rPr lang="cs-CZ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=ve%C5%99ejn%C3%A9+osv%C4%9Btlen%C3%AD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CustomShape 3"/>
          <p:cNvSpPr/>
          <p:nvPr/>
        </p:nvSpPr>
        <p:spPr>
          <a:xfrm>
            <a:off x="791640" y="764280"/>
            <a:ext cx="5043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22</a:t>
            </a:r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Závěr</a:t>
            </a:r>
            <a:endParaRPr lang="cs-CZ" sz="2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CustomShape 2"/>
          <p:cNvSpPr/>
          <p:nvPr/>
        </p:nvSpPr>
        <p:spPr>
          <a:xfrm>
            <a:off x="2589480" y="2133720"/>
            <a:ext cx="891432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lang="cs-CZ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Děkujeme za pozornost a doufáme, že jste si odnesli alespoň nějaké informace o naší obci z roku 2009. 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3" name="CustomShape 3"/>
          <p:cNvSpPr/>
          <p:nvPr/>
        </p:nvSpPr>
        <p:spPr>
          <a:xfrm>
            <a:off x="531720" y="78768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B746965-9839-4AC0-AE21-BD69BABB38D3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23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Poděkování</a:t>
            </a:r>
            <a:endParaRPr lang="cs-CZ" sz="32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CustomShape 2"/>
          <p:cNvSpPr/>
          <p:nvPr/>
        </p:nvSpPr>
        <p:spPr>
          <a:xfrm>
            <a:off x="2589480" y="2147368"/>
            <a:ext cx="891432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Chtěly bychom poděkovat </a:t>
            </a:r>
            <a:r>
              <a:rPr lang="cs-CZ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paní ředitelce Hanzalové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za velkou pomoc s naší závěrečnou prací, </a:t>
            </a:r>
            <a:r>
              <a:rPr lang="cs-CZ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dále  paní učitelce Křížové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za opravu pravopisu, </a:t>
            </a:r>
            <a:r>
              <a:rPr lang="cs-CZ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panu učiteli Hejtmanovi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za pomoc s </a:t>
            </a:r>
            <a:r>
              <a:rPr lang="cs-CZ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prezentací                   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 </a:t>
            </a:r>
            <a:r>
              <a:rPr lang="cs-CZ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na 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konec také </a:t>
            </a:r>
            <a:r>
              <a:rPr lang="cs-CZ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paní Adámkové </a:t>
            </a:r>
            <a:r>
              <a:rPr lang="cs-CZ" sz="3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        </a:t>
            </a:r>
            <a:r>
              <a:rPr lang="cs-CZ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za </a:t>
            </a:r>
            <a:r>
              <a:rPr lang="cs-CZ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poskytnutí rozhovoru a informací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.</a:t>
            </a:r>
            <a:endParaRPr lang="cs-CZ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CustomShape 3"/>
          <p:cNvSpPr/>
          <p:nvPr/>
        </p:nvSpPr>
        <p:spPr>
          <a:xfrm>
            <a:off x="531720" y="78768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AF2E6B1A-9C6C-4C5A-A678-5849027B1741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3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2292830" y="62496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cs-CZ" sz="5400" b="0" strike="noStrike" spc="-1" dirty="0" smtClean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Prohlášení</a:t>
            </a:r>
            <a:r>
              <a:rPr lang="cs-CZ" sz="4400" b="0" strike="noStrike" spc="-1" dirty="0" smtClean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cs-CZ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CustomShape 2"/>
          <p:cNvSpPr/>
          <p:nvPr/>
        </p:nvSpPr>
        <p:spPr>
          <a:xfrm>
            <a:off x="2292830" y="2021663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Prohlašujeme, že jsme závěrečnou práci </a:t>
            </a:r>
            <a:r>
              <a:rPr lang="cs-CZ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zpracovaly samostatně,                  </a:t>
            </a:r>
            <a:r>
              <a:rPr lang="cs-CZ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za použití literatury a zdrojů zde uvedených.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Anotace a motto</a:t>
            </a:r>
            <a:endParaRPr lang="cs-CZ" sz="2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2589480" y="1904040"/>
            <a:ext cx="891432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Jmenuji se Radka Ptáčníková a je mi 15 let. Bydlím v Blížejově a chodím do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Základní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školy Blížejov. Mým oblíbeným předmětem je dějepis. Mým koníčkem je příroda.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My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name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is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Radka Ptáčníková and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I´m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15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years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old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. I live in Blížejov and I go to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school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in Blížejov. My favorite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subject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is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history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. My hobby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is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nature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. 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Motto:     „Historie je učitelka života.“ – Marcus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Tullius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Cicero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CustomShape 3"/>
          <p:cNvSpPr/>
          <p:nvPr/>
        </p:nvSpPr>
        <p:spPr>
          <a:xfrm>
            <a:off x="531720" y="78768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6347E14-6D70-426C-9251-FA110B30F363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5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Anotace a motto</a:t>
            </a:r>
            <a:endParaRPr lang="cs-CZ" sz="2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2589480" y="1904040"/>
            <a:ext cx="891432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Jmenuji se Anna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Bognerová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, je mi 15 let a bydlím v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Malonicích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. Navštěvuji </a:t>
            </a: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Základní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školu v Blížejově. Moje záliby jsou: jízda na bruslích, počítač a čtení. 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My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name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is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Anna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Bognerová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,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I´m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15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years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old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and I live in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Malonice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. I visit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primary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school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in Blížejov. My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hobbies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are: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ride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a skate,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computer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and </a:t>
            </a:r>
            <a:r>
              <a:rPr lang="cs-CZ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read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.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8280" indent="-457200">
              <a:lnSpc>
                <a:spcPct val="100000"/>
              </a:lnSpc>
              <a:buClr>
                <a:srgbClr val="353535"/>
              </a:buClr>
              <a:buFont typeface="Arial" panose="020B0604020202020204" pitchFamily="34" charset="0"/>
              <a:buChar char="•"/>
            </a:pPr>
            <a:r>
              <a:rPr lang="cs-CZ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Motto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:      „Je třeba chtít žít a umět umřít.“ – Napoleon Bonaparte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CustomShape 3"/>
          <p:cNvSpPr/>
          <p:nvPr/>
        </p:nvSpPr>
        <p:spPr>
          <a:xfrm>
            <a:off x="531720" y="78768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E5A7AA72-F926-4461-A22B-1B38BADC454F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6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Důvod výběru</a:t>
            </a:r>
            <a:endParaRPr lang="cs-CZ" sz="2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2589120" y="2133720"/>
            <a:ext cx="891432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Kroniku děláme proto, že se chceme dozvědět něco nového o naší obci </a:t>
            </a:r>
            <a:r>
              <a:rPr lang="cs-CZ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z </a:t>
            </a:r>
            <a:r>
              <a:rPr lang="cs-CZ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roku 2009. 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Na psaní této kroniky nás bude nejvíce bavit hospodářský život </a:t>
            </a:r>
            <a:r>
              <a:rPr lang="cs-CZ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   a </a:t>
            </a:r>
            <a:r>
              <a:rPr lang="cs-CZ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počasí z tohoto roku. </a:t>
            </a:r>
            <a:endParaRPr lang="cs-CZ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531720" y="78768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716193D7-0CF4-45FB-B7C8-FF6CEDF32162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7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1787857" y="624240"/>
            <a:ext cx="9715943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Světové a celostátní události</a:t>
            </a:r>
            <a:endParaRPr lang="cs-CZ" sz="2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CustomShape 2"/>
          <p:cNvSpPr/>
          <p:nvPr/>
        </p:nvSpPr>
        <p:spPr>
          <a:xfrm>
            <a:off x="1505880" y="2091600"/>
            <a:ext cx="8914320" cy="377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Svět: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- konec války v Gaze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- v USA prezidentem Barack Obama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- v NATO Albánie a Chorvatsko 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- 1000 lidí zabito zemětřesením 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ČR:  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- návštěva papeže Benedikta XVI. 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- podepsaná Lisabonská smlouva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CustomShape 3"/>
          <p:cNvSpPr/>
          <p:nvPr/>
        </p:nvSpPr>
        <p:spPr>
          <a:xfrm>
            <a:off x="531720" y="78768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393C1CF-ADE7-411A-83D7-21D987A239C3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8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3" name="Obrázek 3"/>
          <p:cNvPicPr/>
          <p:nvPr/>
        </p:nvPicPr>
        <p:blipFill>
          <a:blip r:embed="rId2" cstate="print"/>
          <a:stretch/>
        </p:blipFill>
        <p:spPr>
          <a:xfrm rot="979200">
            <a:off x="9318570" y="2420147"/>
            <a:ext cx="2577418" cy="1666938"/>
          </a:xfrm>
          <a:prstGeom prst="rect">
            <a:avLst/>
          </a:prstGeom>
          <a:ln>
            <a:noFill/>
          </a:ln>
        </p:spPr>
      </p:pic>
      <p:pic>
        <p:nvPicPr>
          <p:cNvPr id="404" name="Obrázek 4"/>
          <p:cNvPicPr/>
          <p:nvPr/>
        </p:nvPicPr>
        <p:blipFill>
          <a:blip r:embed="rId3" cstate="print"/>
          <a:stretch/>
        </p:blipFill>
        <p:spPr>
          <a:xfrm>
            <a:off x="226690" y="4722125"/>
            <a:ext cx="2693931" cy="1992494"/>
          </a:xfrm>
          <a:prstGeom prst="rect">
            <a:avLst/>
          </a:prstGeom>
          <a:ln>
            <a:noFill/>
          </a:ln>
        </p:spPr>
      </p:pic>
      <p:sp>
        <p:nvSpPr>
          <p:cNvPr id="405" name="CustomShape 4"/>
          <p:cNvSpPr/>
          <p:nvPr/>
        </p:nvSpPr>
        <p:spPr>
          <a:xfrm>
            <a:off x="3234519" y="4220999"/>
            <a:ext cx="8583561" cy="24936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                                                       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Obrázek č. 1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Obrázek č. 2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2593080" y="624240"/>
            <a:ext cx="8910720" cy="12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5400" b="0" strike="noStrike" spc="-1" dirty="0">
                <a:solidFill>
                  <a:srgbClr val="0099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Obecní záležitosti</a:t>
            </a:r>
            <a:endParaRPr lang="cs-CZ" sz="2800" b="0" strike="noStrike" spc="-1" dirty="0">
              <a:solidFill>
                <a:srgbClr val="0099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CustomShape 2"/>
          <p:cNvSpPr/>
          <p:nvPr/>
        </p:nvSpPr>
        <p:spPr>
          <a:xfrm>
            <a:off x="2593080" y="1580298"/>
            <a:ext cx="8914320" cy="447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Obecní úřad: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- pracovní doba od 7:30 do 17:00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        -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zaměstnanci: starosta Jiří Červenka a Alena Adámková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       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- zasedání zastupitelstva každý měsíc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Volby: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- do Evropského parlamentu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 -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do Poslanecké sněmovny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              - </a:t>
            </a:r>
            <a:r>
              <a:rPr lang="cs-CZ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do Parlamentu ČR</a:t>
            </a:r>
            <a:endParaRPr lang="cs-CZ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t> 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CustomShape 3"/>
          <p:cNvSpPr/>
          <p:nvPr/>
        </p:nvSpPr>
        <p:spPr>
          <a:xfrm>
            <a:off x="531720" y="787680"/>
            <a:ext cx="77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55FFB69-388B-4542-9A48-D7589853FA4E}" type="slidenum">
              <a:rPr lang="cs-CZ" sz="2000" b="0" strike="noStrike" spc="-1">
                <a:solidFill>
                  <a:srgbClr val="FEFFFF"/>
                </a:solidFill>
                <a:uFill>
                  <a:solidFill>
                    <a:srgbClr val="FFFFFF"/>
                  </a:solidFill>
                </a:uFill>
                <a:latin typeface="Century Gothic"/>
                <a:ea typeface="DejaVu Sans"/>
              </a:rPr>
              <a:pPr algn="r">
                <a:lnSpc>
                  <a:spcPct val="100000"/>
                </a:lnSpc>
              </a:pPr>
              <a:t>9</a:t>
            </a:fld>
            <a:endParaRPr lang="cs-CZ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9" name="Obrázek 3"/>
          <p:cNvPicPr/>
          <p:nvPr/>
        </p:nvPicPr>
        <p:blipFill>
          <a:blip r:embed="rId2" cstate="print"/>
          <a:stretch/>
        </p:blipFill>
        <p:spPr>
          <a:xfrm>
            <a:off x="8366077" y="4367284"/>
            <a:ext cx="3420137" cy="2370734"/>
          </a:xfrm>
          <a:prstGeom prst="rect">
            <a:avLst/>
          </a:prstGeom>
          <a:ln>
            <a:noFill/>
          </a:ln>
        </p:spPr>
      </p:pic>
      <p:pic>
        <p:nvPicPr>
          <p:cNvPr id="410" name="Obrázek 2"/>
          <p:cNvPicPr/>
          <p:nvPr/>
        </p:nvPicPr>
        <p:blipFill>
          <a:blip r:embed="rId3" cstate="print"/>
          <a:stretch/>
        </p:blipFill>
        <p:spPr>
          <a:xfrm>
            <a:off x="57711" y="4560593"/>
            <a:ext cx="3343551" cy="2177425"/>
          </a:xfrm>
          <a:prstGeom prst="rect">
            <a:avLst/>
          </a:prstGeom>
          <a:ln>
            <a:noFill/>
          </a:ln>
        </p:spPr>
      </p:pic>
      <p:sp>
        <p:nvSpPr>
          <p:cNvPr id="411" name="CustomShape 4"/>
          <p:cNvSpPr/>
          <p:nvPr/>
        </p:nvSpPr>
        <p:spPr>
          <a:xfrm>
            <a:off x="3401262" y="5463618"/>
            <a:ext cx="4772538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Obrázek č. 3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           </a:t>
            </a:r>
            <a:r>
              <a:rPr lang="cs-CZ" sz="1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       </a:t>
            </a:r>
            <a:r>
              <a:rPr lang="cs-CZ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Obrázek č. 4</a:t>
            </a:r>
            <a:endParaRPr lang="cs-CZ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369</TotalTime>
  <Words>1108</Words>
  <Application>Microsoft Office PowerPoint</Application>
  <PresentationFormat>Vlastní</PresentationFormat>
  <Paragraphs>221</Paragraphs>
  <Slides>23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Office Theme</vt:lpstr>
      <vt:lpstr>Office Theme</vt:lpstr>
      <vt:lpstr>Office Theme</vt:lpstr>
      <vt:lpstr>Office Theme</vt:lpstr>
      <vt:lpstr>Office Theme</vt:lpstr>
      <vt:lpstr>Office Theme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Kronika obce Blížejov 2009</dc:title>
  <dc:subject/>
  <dc:creator>Patrik Odvody</dc:creator>
  <dc:description/>
  <cp:lastModifiedBy>paucop</cp:lastModifiedBy>
  <cp:revision>55</cp:revision>
  <dcterms:created xsi:type="dcterms:W3CDTF">2016-04-14T09:00:50Z</dcterms:created>
  <dcterms:modified xsi:type="dcterms:W3CDTF">2016-06-13T09:19:55Z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Vlastní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