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Rockwell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chemeClr val="lt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47683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4371880" y="-904569"/>
            <a:ext cx="3450613" cy="9291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title"/>
          </p:nvPr>
        </p:nvSpPr>
        <p:spPr>
          <a:xfrm rot="5400000">
            <a:off x="7604979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Rockwel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 rot="5400000">
            <a:off x="2874055" y="-630409"/>
            <a:ext cx="4659889" cy="7518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oddílu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1447331" y="2010878"/>
            <a:ext cx="4488654" cy="3448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254140" y="2017343"/>
            <a:ext cx="4488654" cy="344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1447191" y="2824269"/>
            <a:ext cx="4488794" cy="264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3"/>
          </p:nvPr>
        </p:nvSpPr>
        <p:spPr>
          <a:xfrm>
            <a:off x="6256025" y="2023003"/>
            <a:ext cx="4488794" cy="80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4"/>
          </p:nvPr>
        </p:nvSpPr>
        <p:spPr>
          <a:xfrm>
            <a:off x="6256025" y="2821491"/>
            <a:ext cx="4488794" cy="2637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Rockwel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1"/>
          </p:nvPr>
        </p:nvSpPr>
        <p:spPr>
          <a:xfrm>
            <a:off x="473032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2"/>
          </p:nvPr>
        </p:nvSpPr>
        <p:spPr>
          <a:xfrm>
            <a:off x="1444671" y="3205491"/>
            <a:ext cx="2961967" cy="224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10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66" name="Google Shape;66;p10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rotWithShape="1">
              <a:blip r:embed="rId2">
                <a:alphaModFix amt="30000"/>
              </a:blip>
              <a:tile tx="0" ty="0" sx="100000" sy="100000" flip="none" algn="ctr"/>
            </a:blipFill>
            <a:ln>
              <a:noFill/>
            </a:ln>
            <a:effectLst>
              <a:outerShdw blurRad="127000" dist="228600" dir="4740000" sx="98000" sy="98000" algn="tl" rotWithShape="0">
                <a:srgbClr val="000000">
                  <a:alpha val="3372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0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ap="flat" cmpd="sng">
              <a:solidFill>
                <a:srgbClr val="3D352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Rockwel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>
            <a:spLocks noGrp="1"/>
          </p:cNvSpPr>
          <p:nvPr>
            <p:ph type="pic" idx="2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7F7F7F">
              <a:alpha val="80000"/>
            </a:srgbClr>
          </a:solidFill>
          <a:ln>
            <a:noFill/>
          </a:ln>
        </p:spPr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>
            <a:off x="1450329" y="3059600"/>
            <a:ext cx="5524404" cy="2090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B4B4B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Rockwell"/>
              <a:buNone/>
              <a:defRPr sz="32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30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>
            <a:gsLst>
              <a:gs pos="0">
                <a:srgbClr val="454545">
                  <a:alpha val="0"/>
                </a:srgbClr>
              </a:gs>
              <a:gs pos="100000">
                <a:srgbClr val="454545">
                  <a:alpha val="8000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13">
            <a:alphaModFix/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1"/>
          <p:cNvCxnSpPr/>
          <p:nvPr/>
        </p:nvCxnSpPr>
        <p:spPr>
          <a:xfrm>
            <a:off x="0" y="6138142"/>
            <a:ext cx="12192000" cy="0"/>
          </a:xfrm>
          <a:prstGeom prst="straightConnector1">
            <a:avLst/>
          </a:prstGeom>
          <a:noFill/>
          <a:ln w="12700" cap="flat" cmpd="sng">
            <a:solidFill>
              <a:srgbClr val="000001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CNC_stroj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ctrTitle"/>
          </p:nvPr>
        </p:nvSpPr>
        <p:spPr>
          <a:xfrm>
            <a:off x="684212" y="685800"/>
            <a:ext cx="8001000" cy="1335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600"/>
              <a:buFont typeface="Rockwell"/>
              <a:buNone/>
            </a:pPr>
            <a:r>
              <a:rPr lang="cs-CZ"/>
              <a:t>CNC STROJE</a:t>
            </a:r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-1803633" y="2550253"/>
            <a:ext cx="13690833" cy="3240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dirty="0"/>
              <a:t>ZÁKLADNÍ A MATEŘSKÁ ŠKOLA BLÍŽEJOV</a:t>
            </a:r>
            <a:endParaRPr dirty="0"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dirty="0"/>
              <a:t>PREZENTACE 9. ROČNÍKU</a:t>
            </a:r>
            <a:endParaRPr dirty="0"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dirty="0"/>
              <a:t>ŠKOLNÍ ROK 2021/22</a:t>
            </a:r>
            <a:endParaRPr dirty="0"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 dirty="0"/>
              <a:t>BLÍŽEJOV, DNE 26.5                                                                           ZPRACOVAL: JAKUB BÖHM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218115" y="184558"/>
            <a:ext cx="11568418" cy="572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cs-CZ" u="sng">
                <a:solidFill>
                  <a:schemeClr val="hlink"/>
                </a:solidFill>
                <a:hlinkClick r:id="rId3"/>
              </a:rPr>
              <a:t>CNC stroje – Wikipedie (wikipedia.org)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Rockwell"/>
              <a:buNone/>
            </a:pPr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cs-CZ" dirty="0"/>
              <a:t>Prohlašuji že jsem prezentaci zpracoval samostatně za pomocí literatury a ostatních zdrojů v ní uvedených.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dirty="0"/>
              <a:t>Anotace: Jmenuji se Jakub Böhm, bydlím v Blížejově a je mi 16 let.  Rád hraju basketbal.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dirty="0"/>
              <a:t>My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Jakub Böhm, </a:t>
            </a:r>
            <a:r>
              <a:rPr lang="cs-CZ" dirty="0" err="1"/>
              <a:t>i'm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Blížejov and </a:t>
            </a:r>
            <a:r>
              <a:rPr lang="cs-CZ" dirty="0" err="1"/>
              <a:t>i'm</a:t>
            </a:r>
            <a:r>
              <a:rPr lang="cs-CZ" dirty="0"/>
              <a:t> 16 </a:t>
            </a:r>
            <a:r>
              <a:rPr lang="cs-CZ" dirty="0" err="1"/>
              <a:t>years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. I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playing</a:t>
            </a:r>
            <a:r>
              <a:rPr lang="cs-CZ" dirty="0"/>
              <a:t> basketball.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dirty="0"/>
              <a:t>Motto: Když nemáš špatné myšlení, nebudeš ani konat špatné skutky.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>
            <a:spLocks noGrp="1"/>
          </p:cNvSpPr>
          <p:nvPr>
            <p:ph type="body" idx="1"/>
          </p:nvPr>
        </p:nvSpPr>
        <p:spPr>
          <a:xfrm>
            <a:off x="520403" y="345801"/>
            <a:ext cx="9291215" cy="5306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/>
              <a:t>Obsah: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Úvod:  CNC stroje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           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Stat: popis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Typy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Historie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Využití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Ovládání</a:t>
            </a:r>
            <a:endParaRPr/>
          </a:p>
          <a:p>
            <a:pPr marL="228600" lvl="0" indent="-1270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 sz="1600" u="sng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Závěr: Obrázky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u="sng"/>
              <a:t>             Zdroje</a:t>
            </a:r>
            <a:endParaRPr/>
          </a:p>
          <a:p>
            <a:pPr marL="228600" lvl="0" indent="-1270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285227" y="276838"/>
            <a:ext cx="10457568" cy="416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cs-CZ" sz="1800" dirty="0"/>
              <a:t>Popis:</a:t>
            </a:r>
            <a:endParaRPr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1800" dirty="0"/>
              <a:t>Numerické řízení (také počítačové numerické řízení, číslicově řízené, běžně nazývané CNC) je automatizované řízení obráběcího nástroje pomocí počítače. CNC stroj zpracovává materiál tak, aby splňoval specifikace, a to podle kódovaných programovaných pokynů a bez přímého manuálního ovládání operace. Pokyny jsou dodávány do CNC stroje ve formě sekvenčního programu pro řízení stroje,</a:t>
            </a:r>
            <a:endParaRPr dirty="0"/>
          </a:p>
          <a:p>
            <a:pPr marL="228600" lvl="0" indent="-1143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318783" y="318782"/>
            <a:ext cx="6845416" cy="4412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Typy: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Obráběcí stroje – CNC frézky, NC soustruhy a obráběcí centra, která se používají na třískové obrábění různých materiálů.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Pálicí stroje – použití na dělení kovových materiálů plazmovou nebo laserovou technologií (CNC laser) či autogenem.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Řezací CNC stroje – vodní paprsek, CNC pila nebo stroje vybavené technickými noži jako například oscilační, tangenciální či rotační nůž na řezání odlišných druhů materiálů.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Ostatní – do této kategorie patří šicí stroje, CNC brusky, olepovačky hran, vrtačky atd.</a:t>
            </a:r>
            <a:endParaRPr/>
          </a:p>
          <a:p>
            <a:pPr marL="228600" lvl="0" indent="-111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pic>
        <p:nvPicPr>
          <p:cNvPr id="113" name="Google Shape;113;p17" descr="Zobrazit zdrojový obráze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4200" y="168012"/>
            <a:ext cx="3338818" cy="2298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7" descr="Zobrazit zdrojový obrázek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4199" y="2879056"/>
            <a:ext cx="3422707" cy="25318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268731" y="480547"/>
            <a:ext cx="9291215" cy="3739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Historie: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Historie numerického řízení (NC) začala v době, kdy automatizace obráběcích strojů poprvé začlenila programovatelné logiky a algoritmy. CNC je pokračující evolucí technologie počítačového numerického řízení.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První NC stroje byly postaveny ve čtyřicátých a padesátých letech 20. století na základě stávajících obrábějících strojů (soustruhy, frézky), které byly doplněny o motory, které pohybovaly ovládacími prvky a sledovaly body přiváděné do systému na děrné pásce. Tyto rané servomechanismy byly rychle rozšířeny a digitální počítače vytvořily moderní CNC obráběcí stroje, které přinesly revoluci v procesech obrábění.</a:t>
            </a:r>
            <a:endParaRPr/>
          </a:p>
          <a:p>
            <a:pPr marL="228600" lvl="0" indent="-111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385895" y="335561"/>
            <a:ext cx="6669246" cy="4102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Využití: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V moderní době je možné narazit na CNC stroj v odlišných výrobních procesech. Obliba roste hlavně díky produktivitě, diversitě použití a jednoduchosti programování. Moderní trendy se začleňují do strojírenství rychle a technologie se neustále vyvíjejí. CNC stroje pomáhají k lepší efektivitě, ekologii a nižším nákladům produkce. Budoucnost CNC strojů směřuje k vyšší automatizaci výrobních procesů. Průmysl 4.0 vytváří silnou integritu strojů do celého výrobního procesu a stále více se objevují robotické ruce jako součást výrobních linek. Lidé mají spíše kontrolní funkci a stroje zastávají daleko více výrobních činností.</a:t>
            </a:r>
            <a:endParaRPr/>
          </a:p>
          <a:p>
            <a:pPr marL="228600" lvl="0" indent="-11112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pic>
        <p:nvPicPr>
          <p:cNvPr id="125" name="Google Shape;125;p19" descr="Zobrazit zdrojový obrázek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2587" y="1005544"/>
            <a:ext cx="4294901" cy="276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385895" y="226503"/>
            <a:ext cx="10356900" cy="4328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Ovládání: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Ovládání CNC stroje zajišťuje počítač (řídící systém), který polohuje nástroj či obrobek. Pokyny k ovládání stroje zadává jeho obsluha prostřednictvím souřadnicového programu na ovládacím panelu stroje (PLC) na základě požadavků na obrobek. PLC funguje jako spojení mezi řízením pohybu (CNC) a strojem.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Při použití CNC strojů je často možné upustit od neustálého dohledu nad výrobou pomocným personálem; v mnoha sériových výrobách je přímo na strojích zaměstnáno jen několik lidí (kontrolní dohled), protože ovládací prvky nabízejí dostatečné možnosti dokonce plně automaticky integrovat kontrolu kvality do výrobních procesů. Monitorování opotřebení a zlomení nástroje může být také plně automatické. V zásadě lze jakýkoli konvenční stroj rozšířit na CNC stroj pomocí standardizovaných komponent. Je však třeba poznamenat, že u konvenčních frézek byla vůle mezi vřetenem stroje a maticí vřetena kompenzována operátorem. Na moderních CNC frézkách jsou pohonné systémy vybaveny kuličkovými šrouby nebo lineárními pohony, které jsou téměř bez vůle. Tímto je umožněno mimo jiné i synchronní frézování.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Existují dva způsoby, kterými CNC stroj měří dráhu, kterou urazil: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U systému pro měření přímé dráhy se poloha měří přímo na pohyblivé ose stupnicí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U systému nepřímého měření polohy se měří úhel otáčení motoru nebo recirkulačního kuličkového šroubu a převádí se do polohy lineární osy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cs-CZ"/>
              <a:t>Oba systémy měření lze implementovat jak absolutně, tak přírůstkově.</a:t>
            </a:r>
            <a:endParaRPr/>
          </a:p>
          <a:p>
            <a:pPr marL="228600" lvl="0" indent="-1397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2449585" y="2265028"/>
            <a:ext cx="8293209" cy="3201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cs-CZ" sz="6000"/>
              <a:t>Děkuji za pozornost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rgbClr val="000000"/>
      </a:dk1>
      <a:lt1>
        <a:srgbClr val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Microsoft Office PowerPoint</Application>
  <PresentationFormat>Širokoúhlá obrazovka</PresentationFormat>
  <Paragraphs>44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Rockwell</vt:lpstr>
      <vt:lpstr>Galerie</vt:lpstr>
      <vt:lpstr>CNC STROJE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CNC STROJE</dc:title>
  <cp:lastModifiedBy>Petra Křížová</cp:lastModifiedBy>
  <cp:revision>1</cp:revision>
  <dcterms:modified xsi:type="dcterms:W3CDTF">2022-06-13T09:44:32Z</dcterms:modified>
</cp:coreProperties>
</file>