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1F0F1-225B-4B0D-B342-DC840C5A5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AC86B4-2E32-45AF-A613-152584192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6BBAE3-D575-46D9-913B-41C77A063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4ABC-AAE6-4AD9-8549-36FF6855ED5E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EF3FD9-F51A-4495-9884-4AAE3DCD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EB5943-FBAB-423A-91A0-D1F64C16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6F0C-1C92-4141-922D-99E877ACD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59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49E49-30B7-4A14-A411-1304F792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C463D7-F3F8-4AB3-B06E-323FA6989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526684-757E-46B0-B59B-91A99EC96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4ABC-AAE6-4AD9-8549-36FF6855ED5E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BA79BE-3145-46FB-886C-030B7951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76CD30-A25C-48F6-BC99-1999C8FE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6F0C-1C92-4141-922D-99E877ACD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32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7994A40-D1C1-41CF-A09F-A253EAFDB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F5CDA4-B282-491B-9BB9-567010D5E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01A55B-F47D-4C33-90CC-CCA86B41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4ABC-AAE6-4AD9-8549-36FF6855ED5E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60283F-4935-44F5-A7E2-139DEC0D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D8E0D3-AF97-4901-BBC0-99713CBD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6F0C-1C92-4141-922D-99E877ACD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66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CAB93-45B5-47D2-A20A-D58E0B30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5D1DBC-9340-4A4A-9791-AEDA3FB15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61C034-04E4-42BE-8C66-1FD11063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4ABC-AAE6-4AD9-8549-36FF6855ED5E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7D9733-8EE1-4866-A69C-4B96600C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D551F3-0B6D-47E2-A7A6-EE0CB56D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6F0C-1C92-4141-922D-99E877ACD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56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C91AA-F359-4E47-A045-6ACFF30D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A65AE68-D6FA-4F7C-BB9E-8FBA30D10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0AC78A-07DC-4CCF-B46C-C1E2E8E4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4ABC-AAE6-4AD9-8549-36FF6855ED5E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B45375-28AD-4A38-BF94-340B1BB5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9B41B2-67A1-44B8-97E5-69B21157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6F0C-1C92-4141-922D-99E877ACD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49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0889F-C166-4AE6-910E-30CA867B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819A3-5FB8-4709-90AF-B9E5EE702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7719BAB-51A7-4479-B5E3-D9A0FA920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4CB3E1-768E-474F-B0E7-6D352EC3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4ABC-AAE6-4AD9-8549-36FF6855ED5E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527DD1-D42C-4E23-9E54-CA594471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AC5288-3184-40C9-AA85-B8955342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6F0C-1C92-4141-922D-99E877ACD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58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BB6D2-2402-4939-BD56-3F022E72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6E5922F-05E0-4AB9-9AE1-741428B10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C48156C-F802-4109-8EED-D1A7CEDD3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493F121-2F9E-4E2B-90A4-BF25DF84C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EB631F7-082D-4E3E-9729-9E676DF78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5A47CB-6F94-443A-80AF-696D6ADB6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4ABC-AAE6-4AD9-8549-36FF6855ED5E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1B36CC6-DAF5-4502-8B34-C8EA23C5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8C2A384-B023-45E7-8AAE-0E0C1CE5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6F0C-1C92-4141-922D-99E877ACD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97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E4EC7-6191-4638-9166-5711B7CB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6BD52C1-61E0-4F4E-AFB4-9AC878A4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4ABC-AAE6-4AD9-8549-36FF6855ED5E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982D18-B896-488C-B205-7EBAC7636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BFD3B9-9523-43B6-9484-93B2F486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6F0C-1C92-4141-922D-99E877ACD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5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21B3F1-2084-4505-8080-18A4826D1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4ABC-AAE6-4AD9-8549-36FF6855ED5E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1F64B65-FE56-4CD2-BFD3-9731A1AA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382CE7-CADB-4BAA-B6B4-7A8807CE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6F0C-1C92-4141-922D-99E877ACD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32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3CEB6-9D3B-49E7-A520-EC5F366B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14D647-D958-4AE5-A8A4-17D95E7DF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D4DE34B-B020-49B4-9ECD-8061292A5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9EC9C7-8607-40D2-AA10-A86F4F4E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4ABC-AAE6-4AD9-8549-36FF6855ED5E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84A83C-B3BE-4094-BD6F-D5513757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24F4EA-43AF-4C89-90F4-71480007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6F0C-1C92-4141-922D-99E877ACD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70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7A37D-24AB-45FB-B353-00D05FAE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C7E590-81D9-4C17-B885-1436FDD32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B9E7E92-FDC1-4273-B78E-430B2D734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FB67CA-FD54-4041-8886-27EAB94C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4ABC-AAE6-4AD9-8549-36FF6855ED5E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F88465-794A-4F5B-8185-087C1447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52CECF-CEC1-4A03-A8F4-C81FAAF9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6F0C-1C92-4141-922D-99E877ACD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17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81B14F8-8683-4519-851C-E82AD09D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6E96697-6D51-436B-9C52-76BC94C1A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EF87B2-6501-41BE-91D8-F57476676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C4ABC-AAE6-4AD9-8549-36FF6855ED5E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F9649D-3CAD-46C1-9DA3-53A802117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BD83CD-4EA1-408E-A0B1-0CF2DA843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16F0C-1C92-4141-922D-99E877ACD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73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.bing.com/th/id/OIP.3d3UC6Ly7hXg93BDsYXB7AHaJ3?w=154&amp;h=206&amp;c=7&amp;r=0&amp;o=5&amp;pid=1.7" TargetMode="External"/><Relationship Id="rId2" Type="http://schemas.openxmlformats.org/officeDocument/2006/relationships/hyperlink" Target="https://th.bing.com/th/id/R.2bb3c0aadd36c3555897706d6cc076f8?rik=lmOFxtBL8p%2b%2fNA&amp;riu=http%3a%2f%2feways.cz%2fsites%2fdefault%2ffiles%2f2021-04%2fdane.jpg&amp;ehk=ce71nQ%2f8ZcqsCOxg9JKLFFrSoNQRJTSFnlqayKJgO8Y%3d&amp;risl=&amp;pid=ImgRaw&amp;r=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ersektor.cz/i/34191-800-0.jpg" TargetMode="External"/><Relationship Id="rId5" Type="http://schemas.openxmlformats.org/officeDocument/2006/relationships/hyperlink" Target="https://thegreenchemist.com/wp-content/uploads/2014/08/shutterstock_765734290.jpg" TargetMode="External"/><Relationship Id="rId4" Type="http://schemas.openxmlformats.org/officeDocument/2006/relationships/hyperlink" Target="https://g.denik.cz/109/5a/shutterstock-141189550_hydra-640-16x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DAF1F-91E5-4290-9F98-9231E7C4D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677" y="1500294"/>
            <a:ext cx="4564980" cy="37213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Účetní</a:t>
            </a:r>
            <a:br>
              <a:rPr lang="cs-CZ" dirty="0"/>
            </a:br>
            <a:r>
              <a:rPr lang="cs-CZ" sz="3600" dirty="0"/>
              <a:t>Základní škola Blížejov</a:t>
            </a:r>
            <a:br>
              <a:rPr lang="cs-CZ" sz="3600" dirty="0"/>
            </a:br>
            <a:r>
              <a:rPr lang="cs-CZ" sz="3600" dirty="0"/>
              <a:t>Závěrečná práce 9.ročník</a:t>
            </a:r>
            <a:br>
              <a:rPr lang="cs-CZ" sz="3600" dirty="0"/>
            </a:br>
            <a:r>
              <a:rPr lang="cs-CZ" sz="3600" dirty="0"/>
              <a:t>Školní rok 2021/2022</a:t>
            </a:r>
            <a:br>
              <a:rPr lang="cs-CZ" sz="3600" dirty="0"/>
            </a:br>
            <a:endParaRPr lang="cs-CZ" sz="3600" dirty="0"/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A331A336-AB51-4AAC-9C6A-ACF65ECB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6" y="3335554"/>
            <a:ext cx="4458850" cy="297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94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EADCD-A1D2-485D-9C4F-39BE4066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494" y="2766218"/>
            <a:ext cx="10515600" cy="1325563"/>
          </a:xfrm>
        </p:spPr>
        <p:txBody>
          <a:bodyPr/>
          <a:lstStyle/>
          <a:p>
            <a:r>
              <a:rPr lang="cs-CZ" dirty="0"/>
              <a:t>Děkuji za pozornost </a:t>
            </a:r>
          </a:p>
        </p:txBody>
      </p:sp>
    </p:spTree>
    <p:extLst>
      <p:ext uri="{BB962C8B-B14F-4D97-AF65-F5344CB8AC3E}">
        <p14:creationId xmlns:p14="http://schemas.microsoft.com/office/powerpoint/2010/main" val="226013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DDDC2-9616-4023-9FF7-6CA039BA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04" y="1083989"/>
            <a:ext cx="10515600" cy="1480767"/>
          </a:xfrm>
        </p:spPr>
        <p:txBody>
          <a:bodyPr>
            <a:normAutofit fontScale="90000"/>
          </a:bodyPr>
          <a:lstStyle/>
          <a:p>
            <a:r>
              <a:rPr lang="cs-CZ" sz="3100" b="1" u="sng" dirty="0"/>
              <a:t>Obsah :</a:t>
            </a:r>
            <a:br>
              <a:rPr lang="cs-CZ" dirty="0"/>
            </a:br>
            <a:r>
              <a:rPr lang="cs-CZ" sz="2700" dirty="0"/>
              <a:t>úvod: základní informace o mém povoláni</a:t>
            </a:r>
            <a:br>
              <a:rPr lang="cs-CZ" sz="2700" dirty="0"/>
            </a:br>
            <a:r>
              <a:rPr lang="cs-CZ" sz="2700" dirty="0"/>
              <a:t>stať: potřebné vystudování</a:t>
            </a:r>
            <a:br>
              <a:rPr lang="cs-CZ" sz="2700" dirty="0"/>
            </a:br>
            <a:r>
              <a:rPr lang="cs-CZ" sz="2700" dirty="0"/>
              <a:t>          náplň práce</a:t>
            </a:r>
            <a:br>
              <a:rPr lang="cs-CZ" sz="2700" dirty="0"/>
            </a:br>
            <a:r>
              <a:rPr lang="cs-CZ" sz="2700" dirty="0"/>
              <a:t>          pozitiva, negativa</a:t>
            </a:r>
            <a:br>
              <a:rPr lang="cs-CZ" sz="2700" dirty="0"/>
            </a:br>
            <a:r>
              <a:rPr lang="cs-CZ" sz="2700" dirty="0"/>
              <a:t>          rozhovor</a:t>
            </a:r>
            <a:br>
              <a:rPr lang="cs-CZ" sz="2700" dirty="0"/>
            </a:br>
            <a:r>
              <a:rPr lang="cs-CZ" sz="2700" dirty="0"/>
              <a:t>závěr: zdroje</a:t>
            </a:r>
            <a:br>
              <a:rPr lang="cs-CZ" sz="2700" dirty="0"/>
            </a:br>
            <a:br>
              <a:rPr lang="cs-CZ" sz="2700" dirty="0"/>
            </a:b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16172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F17BA-6C88-4958-9B25-66ADDA99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5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2700" b="1" u="sng" dirty="0"/>
              <a:t>Prohlášení:</a:t>
            </a:r>
            <a:br>
              <a:rPr lang="cs-CZ" dirty="0"/>
            </a:br>
            <a:r>
              <a:rPr lang="cs-CZ" sz="2200" dirty="0"/>
              <a:t>Prohlašuji , že jsem závěrečnou práci samostatně za použití literatury a ostatních zdrojů v ní uvedené.</a:t>
            </a:r>
            <a:br>
              <a:rPr lang="cs-CZ" sz="2200" dirty="0"/>
            </a:br>
            <a:endParaRPr lang="cs-CZ" sz="22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156AE5-D8BE-4C0C-B5A2-28E5E27FAEED}"/>
              </a:ext>
            </a:extLst>
          </p:cNvPr>
          <p:cNvSpPr txBox="1"/>
          <p:nvPr/>
        </p:nvSpPr>
        <p:spPr>
          <a:xfrm>
            <a:off x="838200" y="4375447"/>
            <a:ext cx="9169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Motto:</a:t>
            </a:r>
          </a:p>
          <a:p>
            <a:r>
              <a:rPr lang="cs-CZ" dirty="0"/>
              <a:t>Každé číslo je svým způsobem zajímavé a jedinečné.</a:t>
            </a:r>
          </a:p>
          <a:p>
            <a:r>
              <a:rPr lang="cs-CZ" dirty="0"/>
              <a:t>                                                                                                   Matouš Chalupa</a:t>
            </a:r>
          </a:p>
          <a:p>
            <a:endParaRPr lang="cs-CZ" dirty="0"/>
          </a:p>
        </p:txBody>
      </p:sp>
      <p:pic>
        <p:nvPicPr>
          <p:cNvPr id="2050" name="Picture 2" descr="Zobrazit zdrojový obrázek">
            <a:extLst>
              <a:ext uri="{FF2B5EF4-FFF2-40B4-BE49-F238E27FC236}">
                <a16:creationId xmlns:a16="http://schemas.microsoft.com/office/drawing/2014/main" id="{2834AF1D-C472-4EC6-A5B2-F0A38953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36" y="1493240"/>
            <a:ext cx="2690550" cy="358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6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54338-ABBB-40B4-A852-C0293F76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23" y="14934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3100" b="1" u="sng" dirty="0"/>
              <a:t>Anotace:</a:t>
            </a:r>
            <a:br>
              <a:rPr lang="cs-CZ" dirty="0"/>
            </a:br>
            <a:r>
              <a:rPr lang="cs-CZ" sz="2700" dirty="0"/>
              <a:t>     Jmenuji se Šárka Chvalová, je mi 16 let a bydlím v Chotiměři. Chodím na ZŠ Blížejov, kde jsem absolvovala 1. i 2. stupeň. Mezi mé koníčky patří chození ven s kamarády.</a:t>
            </a:r>
            <a:br>
              <a:rPr lang="cs-CZ" sz="2700" dirty="0"/>
            </a:br>
            <a:r>
              <a:rPr lang="cs-CZ" sz="2700" dirty="0"/>
              <a:t> </a:t>
            </a:r>
            <a:br>
              <a:rPr lang="cs-CZ" sz="2700" dirty="0"/>
            </a:br>
            <a:r>
              <a:rPr lang="cs-CZ" sz="2700" dirty="0"/>
              <a:t>         My </a:t>
            </a:r>
            <a:r>
              <a:rPr lang="cs-CZ" sz="2700" dirty="0" err="1"/>
              <a:t>name</a:t>
            </a:r>
            <a:r>
              <a:rPr lang="cs-CZ" sz="2700" dirty="0"/>
              <a:t> </a:t>
            </a:r>
            <a:r>
              <a:rPr lang="cs-CZ" sz="2700" dirty="0" err="1"/>
              <a:t>is</a:t>
            </a:r>
            <a:r>
              <a:rPr lang="cs-CZ" sz="2700" dirty="0"/>
              <a:t> Šárka Chvalová, I </a:t>
            </a:r>
            <a:r>
              <a:rPr lang="cs-CZ" sz="2700" dirty="0" err="1"/>
              <a:t>am</a:t>
            </a:r>
            <a:r>
              <a:rPr lang="cs-CZ" sz="2700" dirty="0"/>
              <a:t> 16 </a:t>
            </a:r>
            <a:r>
              <a:rPr lang="cs-CZ" sz="2700" dirty="0" err="1"/>
              <a:t>years</a:t>
            </a:r>
            <a:r>
              <a:rPr lang="cs-CZ" sz="2700" dirty="0"/>
              <a:t> </a:t>
            </a:r>
            <a:r>
              <a:rPr lang="cs-CZ" sz="2700" dirty="0" err="1"/>
              <a:t>old</a:t>
            </a:r>
            <a:r>
              <a:rPr lang="cs-CZ" sz="2700" dirty="0"/>
              <a:t> and I live in Chotiměř. I </a:t>
            </a:r>
            <a:r>
              <a:rPr lang="cs-CZ" sz="2700" dirty="0" err="1"/>
              <a:t>attend</a:t>
            </a:r>
            <a:r>
              <a:rPr lang="cs-CZ" sz="2700" dirty="0"/>
              <a:t> </a:t>
            </a:r>
            <a:r>
              <a:rPr lang="cs-CZ" sz="2700" dirty="0" err="1"/>
              <a:t>the</a:t>
            </a:r>
            <a:r>
              <a:rPr lang="cs-CZ" sz="2700" dirty="0"/>
              <a:t> Blížejov </a:t>
            </a:r>
            <a:r>
              <a:rPr lang="cs-CZ" sz="2700" dirty="0" err="1"/>
              <a:t>Elementary</a:t>
            </a:r>
            <a:r>
              <a:rPr lang="cs-CZ" sz="2700" dirty="0"/>
              <a:t> </a:t>
            </a:r>
            <a:r>
              <a:rPr lang="cs-CZ" sz="2700" dirty="0" err="1"/>
              <a:t>School</a:t>
            </a:r>
            <a:r>
              <a:rPr lang="cs-CZ" sz="2700" dirty="0"/>
              <a:t> </a:t>
            </a:r>
            <a:r>
              <a:rPr lang="cs-CZ" sz="2700" dirty="0" err="1"/>
              <a:t>where</a:t>
            </a:r>
            <a:r>
              <a:rPr lang="cs-CZ" sz="2700" dirty="0"/>
              <a:t> I </a:t>
            </a:r>
            <a:r>
              <a:rPr lang="cs-CZ" sz="2700" dirty="0" err="1"/>
              <a:t>graduated</a:t>
            </a:r>
            <a:r>
              <a:rPr lang="cs-CZ" sz="2700" dirty="0"/>
              <a:t> </a:t>
            </a:r>
            <a:r>
              <a:rPr lang="cs-CZ" sz="2700" dirty="0" err="1"/>
              <a:t>from</a:t>
            </a:r>
            <a:r>
              <a:rPr lang="cs-CZ" sz="2700" dirty="0"/>
              <a:t> </a:t>
            </a:r>
            <a:r>
              <a:rPr lang="cs-CZ" sz="2700" dirty="0" err="1"/>
              <a:t>the</a:t>
            </a:r>
            <a:r>
              <a:rPr lang="cs-CZ" sz="2700" dirty="0"/>
              <a:t> 1st and 2nd grade. My </a:t>
            </a:r>
            <a:r>
              <a:rPr lang="cs-CZ" sz="2700" dirty="0" err="1"/>
              <a:t>hobbies</a:t>
            </a:r>
            <a:r>
              <a:rPr lang="cs-CZ" sz="2700" dirty="0"/>
              <a:t> </a:t>
            </a:r>
            <a:r>
              <a:rPr lang="cs-CZ" sz="2700" dirty="0" err="1"/>
              <a:t>include</a:t>
            </a:r>
            <a:r>
              <a:rPr lang="cs-CZ" sz="2700" dirty="0"/>
              <a:t> </a:t>
            </a:r>
            <a:r>
              <a:rPr lang="cs-CZ" sz="2700" dirty="0" err="1"/>
              <a:t>going</a:t>
            </a:r>
            <a:r>
              <a:rPr lang="cs-CZ" sz="2700" dirty="0"/>
              <a:t> </a:t>
            </a:r>
            <a:r>
              <a:rPr lang="cs-CZ" sz="2700" dirty="0" err="1"/>
              <a:t>out</a:t>
            </a:r>
            <a:r>
              <a:rPr lang="cs-CZ" sz="2700" dirty="0"/>
              <a:t> </a:t>
            </a:r>
            <a:r>
              <a:rPr lang="cs-CZ" sz="2700" dirty="0" err="1"/>
              <a:t>with</a:t>
            </a:r>
            <a:r>
              <a:rPr lang="cs-CZ" sz="2700" dirty="0"/>
              <a:t> my </a:t>
            </a:r>
            <a:r>
              <a:rPr lang="cs-CZ" sz="2700" dirty="0" err="1"/>
              <a:t>friends</a:t>
            </a:r>
            <a:r>
              <a:rPr lang="cs-CZ" sz="2700" dirty="0"/>
              <a:t>.</a:t>
            </a:r>
            <a:br>
              <a:rPr lang="cs-CZ" sz="2700" dirty="0"/>
            </a:b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87345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17934-B7F6-4C04-B9D2-C04F323D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u="sng" dirty="0"/>
              <a:t>Jaké je potřeba vzdělání k vykonávaní této práce?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1C5360C-24BE-4C80-88E0-743802916F1F}"/>
              </a:ext>
            </a:extLst>
          </p:cNvPr>
          <p:cNvSpPr txBox="1"/>
          <p:nvPr/>
        </p:nvSpPr>
        <p:spPr>
          <a:xfrm>
            <a:off x="817227" y="1522908"/>
            <a:ext cx="10536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Pro vykonávání tohoto povolaní je dobré vystudovat obchodní akademii, kde se vyučují odborné předměty ,užitečné k vykonávání této práce a ve třetím ročníku si můžete vybrat okruh kde se chcete pohybovat. Pro vyšší pozice vysokou školu s ekonomickým zaměřením.</a:t>
            </a:r>
          </a:p>
        </p:txBody>
      </p:sp>
      <p:pic>
        <p:nvPicPr>
          <p:cNvPr id="3074" name="Picture 2" descr="Zobrazit zdrojový obrázek">
            <a:extLst>
              <a:ext uri="{FF2B5EF4-FFF2-40B4-BE49-F238E27FC236}">
                <a16:creationId xmlns:a16="http://schemas.microsoft.com/office/drawing/2014/main" id="{10CC5121-24A7-4D17-A97B-79DF8B06C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19" y="2723237"/>
            <a:ext cx="5405654" cy="360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4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4E4F9-D229-4B12-B9DB-81448145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u="sng" dirty="0"/>
              <a:t>Jaká je náplň této práce?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F87E703-723C-40A4-ADBE-12A11C6BAD80}"/>
              </a:ext>
            </a:extLst>
          </p:cNvPr>
          <p:cNvSpPr txBox="1"/>
          <p:nvPr/>
        </p:nvSpPr>
        <p:spPr>
          <a:xfrm>
            <a:off x="838200" y="1542797"/>
            <a:ext cx="9731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Náplní této práce je tisknutí dokumentů, zakládání faktur atd. </a:t>
            </a:r>
          </a:p>
        </p:txBody>
      </p:sp>
      <p:pic>
        <p:nvPicPr>
          <p:cNvPr id="4098" name="Picture 2" descr="Zobrazit zdrojový obrázek">
            <a:extLst>
              <a:ext uri="{FF2B5EF4-FFF2-40B4-BE49-F238E27FC236}">
                <a16:creationId xmlns:a16="http://schemas.microsoft.com/office/drawing/2014/main" id="{495575B2-79EA-4060-8663-32DA0D190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32" y="2779902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3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10FA7-010C-4382-9F90-8C82CF5F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Pozitiva, negativa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25CF387-5845-4DE6-B858-E81DA0E0884A}"/>
              </a:ext>
            </a:extLst>
          </p:cNvPr>
          <p:cNvSpPr txBox="1"/>
          <p:nvPr/>
        </p:nvSpPr>
        <p:spPr>
          <a:xfrm>
            <a:off x="838200" y="1623576"/>
            <a:ext cx="11202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Mezi pozitiva může patřit to, že každý den neděláte úplně o samé ale povinnosti se každý den trochu mění. Negativum je třeba to, že musíte sedět v kanceláři a je při této práci málo pohybu.</a:t>
            </a:r>
          </a:p>
          <a:p>
            <a:r>
              <a:rPr lang="cs-CZ" dirty="0"/>
              <a:t> </a:t>
            </a:r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D7F099B9-15C3-4ED0-B9C6-B6D4E55D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01" y="2769782"/>
            <a:ext cx="5153069" cy="34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6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3F2E1-B75A-4658-8F3B-244CE4A2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317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b="1" u="sng" dirty="0"/>
              <a:t>Rozhovor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3F4FA4-9CAA-477B-9894-65093ACFEAF4}"/>
              </a:ext>
            </a:extLst>
          </p:cNvPr>
          <p:cNvSpPr txBox="1"/>
          <p:nvPr/>
        </p:nvSpPr>
        <p:spPr>
          <a:xfrm>
            <a:off x="838200" y="1563880"/>
            <a:ext cx="1067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 poskytnutím informací a rozhovoru mi pomohla má babi, která tuto práci děla, už několik let.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9D0A79-3657-42B0-8E6F-863F08DB1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75" y="2293891"/>
            <a:ext cx="2250172" cy="30002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C9C5113-7732-41FA-9C94-27527BECB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67" y="3429000"/>
            <a:ext cx="2448276" cy="326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6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33379-6EE9-4EFB-8B85-895C7F20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24959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Zdroje</a:t>
            </a:r>
            <a:br>
              <a:rPr lang="cs-CZ" dirty="0"/>
            </a:br>
            <a:r>
              <a:rPr lang="cs-CZ" sz="2000" dirty="0">
                <a:hlinkClick r:id="rId2"/>
              </a:rPr>
              <a:t>https://th.bing.com/th/id/R.2bb3c0aadd36c3555897706d6cc076f8?rik=lmOFxtBL8p%2b%2fNA&amp;riu=http%3a%2f%2feways.cz%2fsites%2fdefault%2ffiles%2f2021-04%2fdane.jpg&amp;ehk=ce71nQ%2f8ZcqsCOxg9JKLFFrSoNQRJTSFnlqayKJgO8Y%3d&amp;risl=&amp;pid=ImgRaw&amp;r=0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 </a:t>
            </a:r>
            <a:r>
              <a:rPr lang="cs-CZ" sz="2000" dirty="0">
                <a:hlinkClick r:id="rId3"/>
              </a:rPr>
              <a:t>https://th.bing.com/th/id/OIP.3d3UC6Ly7hXg93BDsYXB7AHaJ3?w=154&amp;h=206&amp;c=7&amp;r=0&amp;o=5&amp;pid=1.7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>
                <a:hlinkClick r:id="rId4"/>
              </a:rPr>
              <a:t>https://g.denik.cz/109/5a/shutterstock-141189550_hydra-640-16x9.jpg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>
                <a:hlinkClick r:id="rId5"/>
              </a:rPr>
              <a:t>https://thegreenchemist.com/wp-content/uploads/2014/08/shutterstock_765734290.jpg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>
                <a:hlinkClick r:id="rId6"/>
              </a:rPr>
              <a:t>https://supersektor.cz/i/34191-800-0.jpg</a:t>
            </a: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283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473</Words>
  <Application>Microsoft Office PowerPoint</Application>
  <PresentationFormat>Širokoúhlá obrazovka</PresentationFormat>
  <Paragraphs>18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Účetní Základní škola Blížejov Závěrečná práce 9.ročník Školní rok 2021/2022 </vt:lpstr>
      <vt:lpstr>Obsah : úvod: základní informace o mém povoláni stať: potřebné vystudování           náplň práce           pozitiva, negativa           rozhovor závěr: zdroje  </vt:lpstr>
      <vt:lpstr>Prohlášení: Prohlašuji , že jsem závěrečnou práci samostatně za použití literatury a ostatních zdrojů v ní uvedené. </vt:lpstr>
      <vt:lpstr>Anotace:      Jmenuji se Šárka Chvalová, je mi 16 let a bydlím v Chotiměři. Chodím na ZŠ Blížejov, kde jsem absolvovala 1. i 2. stupeň. Mezi mé koníčky patří chození ven s kamarády.            My name is Šárka Chvalová, I am 16 years old and I live in Chotiměř. I attend the Blížejov Elementary School where I graduated from the 1st and 2nd grade. My hobbies include going out with my friends. </vt:lpstr>
      <vt:lpstr>Jaké je potřeba vzdělání k vykonávaní této práce?</vt:lpstr>
      <vt:lpstr>Jaká je náplň této práce?</vt:lpstr>
      <vt:lpstr>Pozitiva, negativa</vt:lpstr>
      <vt:lpstr>Rozhovor </vt:lpstr>
      <vt:lpstr>Zdroje https://th.bing.com/th/id/R.2bb3c0aadd36c3555897706d6cc076f8?rik=lmOFxtBL8p%2b%2fNA&amp;riu=http%3a%2f%2feways.cz%2fsites%2fdefault%2ffiles%2f2021-04%2fdane.jpg&amp;ehk=ce71nQ%2f8ZcqsCOxg9JKLFFrSoNQRJTSFnlqayKJgO8Y%3d&amp;risl=&amp;pid=ImgRaw&amp;r=0   https://th.bing.com/th/id/OIP.3d3UC6Ly7hXg93BDsYXB7AHaJ3?w=154&amp;h=206&amp;c=7&amp;r=0&amp;o=5&amp;pid=1.7  https://g.denik.cz/109/5a/shutterstock-141189550_hydra-640-16x9.jpg  https://thegreenchemist.com/wp-content/uploads/2014/08/shutterstock_765734290.jpg  https://supersektor.cz/i/34191-800-0.jpg      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Šárka Chvalová</dc:creator>
  <cp:lastModifiedBy>Šárka Chvalová</cp:lastModifiedBy>
  <cp:revision>11</cp:revision>
  <dcterms:created xsi:type="dcterms:W3CDTF">2022-05-30T12:27:15Z</dcterms:created>
  <dcterms:modified xsi:type="dcterms:W3CDTF">2022-06-06T12:58:31Z</dcterms:modified>
</cp:coreProperties>
</file>