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4" r:id="rId6"/>
    <p:sldId id="265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0B4AC-1DD8-469C-8067-FDDE2014E12D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37B0F-244D-4237-A2E0-BDE0BD115C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02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17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14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66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6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11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46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332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690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81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16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00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4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91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286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36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17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99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ECA7B67-DB45-46E3-AE86-B4FF8CAE75AE}" type="datetimeFigureOut">
              <a:rPr lang="cs-CZ" smtClean="0"/>
              <a:t>07.06.2022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CFF0A56-E177-4485-A72E-A8A378BE02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406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y.net/temata/zemedelstvi/" TargetMode="External"/><Relationship Id="rId3" Type="http://schemas.openxmlformats.org/officeDocument/2006/relationships/hyperlink" Target="https://www.google.com/search?q=mccormick&amp;rlz=1C1GCEA_enCZ1001CZ1001&amp;source=lnms&amp;tbm=isch&amp;sa=X&amp;ved=2ahUKEwjfu67B__z3AhUM7aQKHfUPDY0Q_AUoAXoECAIQAw&amp;biw=1920&amp;bih=969&amp;dpr=1#imgrc=AvSmWKfoLeEvpM" TargetMode="External"/><Relationship Id="rId7" Type="http://schemas.openxmlformats.org/officeDocument/2006/relationships/hyperlink" Target="https://www.agroportal24h.cz/clanky/nejmodernejsi-evropska-vycvikova-staj-slouzi-zakum-v-horsovskem-tyne-prakticky-se-zde-seznamuji-s-fungovanim-roboticke-farmy" TargetMode="External"/><Relationship Id="rId2" Type="http://schemas.openxmlformats.org/officeDocument/2006/relationships/hyperlink" Target="https://www.google.com/search?q=malotraktor%20tk%2012&amp;tbm=isch&amp;hl=cs&amp;sa=X&amp;ved=0CB8QtI8BKAFqFwoTCIDhtKTm_PcCFQAAAAAdAAAAABAn&amp;biw=1903&amp;bih=969#imgrc=cNnwLPVKMi9GkM&amp;imgdii=BJ37w1YMG8ezl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q=orba&amp;rlz=1C1GCEA_enCZ1001CZ1001&amp;source=lnms&amp;tbm=isch&amp;sa=X&amp;ved=2ahUKEwj90JvPgP33AhXdR_EDHUOLA6gQ_AUoAnoECAIQBA&amp;biw=1920&amp;bih=969&amp;dpr=1#imgrc=PZ2DRSuMBhOSRM&amp;imgdii=ZZwtbzyQbkEbIM" TargetMode="External"/><Relationship Id="rId5" Type="http://schemas.openxmlformats.org/officeDocument/2006/relationships/hyperlink" Target="https://www.google.com/search?q=orba&amp;rlz=1C1GCEA_enCZ1001CZ1001&amp;source=lnms&amp;tbm=isch&amp;sa=X&amp;ved=2ahUKEwj90JvPgP33AhXdR_EDHUOLA6gQ_AUoAnoECAIQBA&amp;biw=1920&amp;bih=969&amp;dpr=1#imgrc=PZ2DRSuMBhOSRM" TargetMode="External"/><Relationship Id="rId4" Type="http://schemas.openxmlformats.org/officeDocument/2006/relationships/hyperlink" Target="https://www.google.com/search?q=mccormick&amp;rlz=1C1GCEA_enCZ1001CZ1001&amp;source=lnms&amp;tbm=isch&amp;sa=X&amp;ved=2ahUKEwjfu67B__z3AhUM7aQKHfUPDY0Q_AUoAXoECAIQAw&amp;biw=1920&amp;bih=969&amp;dpr=1#imgrc=OXeLnqolUIhJ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ters.cz - RC auta - R/C car scale - John Deere 9620RX">
            <a:extLst>
              <a:ext uri="{FF2B5EF4-FFF2-40B4-BE49-F238E27FC236}">
                <a16:creationId xmlns:a16="http://schemas.microsoft.com/office/drawing/2014/main" id="{1154D37B-535E-4016-BB2D-E9374061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99" y="2797728"/>
            <a:ext cx="5681444" cy="31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D75E70-B7D4-4578-AEDA-2A0582F5BB6A}"/>
              </a:ext>
            </a:extLst>
          </p:cNvPr>
          <p:cNvSpPr txBox="1"/>
          <p:nvPr/>
        </p:nvSpPr>
        <p:spPr>
          <a:xfrm>
            <a:off x="3604470" y="-1"/>
            <a:ext cx="5203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/>
              <a:t>     </a:t>
            </a:r>
            <a:r>
              <a:rPr lang="cs-CZ" sz="5400" b="1" u="sng" dirty="0"/>
              <a:t>ZEMĚDĚLSTVÍ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8E4A722-C41E-419D-9C97-DFAC4E4B37D6}"/>
              </a:ext>
            </a:extLst>
          </p:cNvPr>
          <p:cNvSpPr txBox="1"/>
          <p:nvPr/>
        </p:nvSpPr>
        <p:spPr>
          <a:xfrm>
            <a:off x="1098958" y="4060272"/>
            <a:ext cx="632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Zpracoval: Martin Janda</a:t>
            </a:r>
          </a:p>
          <a:p>
            <a:r>
              <a:rPr lang="cs-CZ" dirty="0"/>
              <a:t>Datum: 19.5.2022</a:t>
            </a:r>
          </a:p>
          <a:p>
            <a:r>
              <a:rPr lang="cs-CZ" dirty="0"/>
              <a:t>Ročník: IX.</a:t>
            </a:r>
          </a:p>
        </p:txBody>
      </p:sp>
    </p:spTree>
    <p:extLst>
      <p:ext uri="{BB962C8B-B14F-4D97-AF65-F5344CB8AC3E}">
        <p14:creationId xmlns:p14="http://schemas.microsoft.com/office/powerpoint/2010/main" val="42508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274BD23-07FD-4559-AAEC-489B9E8A1333}"/>
              </a:ext>
            </a:extLst>
          </p:cNvPr>
          <p:cNvSpPr txBox="1"/>
          <p:nvPr/>
        </p:nvSpPr>
        <p:spPr>
          <a:xfrm>
            <a:off x="713064" y="234221"/>
            <a:ext cx="7868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Závěr: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400" dirty="0"/>
              <a:t>Děkuji za pozornost a doufám že se vám vyplní očekávání ohledně vašich snů</a:t>
            </a:r>
          </a:p>
        </p:txBody>
      </p:sp>
      <p:pic>
        <p:nvPicPr>
          <p:cNvPr id="3074" name="Picture 2" descr="Zetor 25 A, 1956 [Auta5P CZ]">
            <a:extLst>
              <a:ext uri="{FF2B5EF4-FFF2-40B4-BE49-F238E27FC236}">
                <a16:creationId xmlns:a16="http://schemas.microsoft.com/office/drawing/2014/main" id="{7A9ADD15-C2A3-4AAF-8065-EAB88C5D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77" y="1587616"/>
            <a:ext cx="4910356" cy="36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etor 25 K sa do dôchodku nechystá. Ako sa s ním jazdí? - Auto SME">
            <a:extLst>
              <a:ext uri="{FF2B5EF4-FFF2-40B4-BE49-F238E27FC236}">
                <a16:creationId xmlns:a16="http://schemas.microsoft.com/office/drawing/2014/main" id="{6F8F5470-74F3-43BF-9CFD-90EE25C5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2768367"/>
            <a:ext cx="5295639" cy="35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09A51D8-118B-43CA-BA5D-E8C15ECE2BCB}"/>
              </a:ext>
            </a:extLst>
          </p:cNvPr>
          <p:cNvSpPr/>
          <p:nvPr/>
        </p:nvSpPr>
        <p:spPr>
          <a:xfrm>
            <a:off x="598415" y="1943231"/>
            <a:ext cx="10600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Anotace:</a:t>
            </a:r>
          </a:p>
          <a:p>
            <a:r>
              <a:rPr lang="cs-CZ" dirty="0"/>
              <a:t>Jmenuji se Martin Janda, je mi 16 let a bydlím v Osvračíně. V Osvračíně jsem chodil do</a:t>
            </a:r>
          </a:p>
          <a:p>
            <a:r>
              <a:rPr lang="cs-CZ" dirty="0"/>
              <a:t>Mateřské školy a na první stupeň Základní školy Osvračín. V současnosti chodím na druhý</a:t>
            </a:r>
          </a:p>
          <a:p>
            <a:r>
              <a:rPr lang="cs-CZ" dirty="0"/>
              <a:t>stupeň Základní školy Blížejov do deváté třídy.</a:t>
            </a:r>
          </a:p>
          <a:p>
            <a:r>
              <a:rPr lang="cs-CZ" dirty="0"/>
              <a:t>My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Martin Janda, I </a:t>
            </a:r>
            <a:r>
              <a:rPr lang="cs-CZ" dirty="0" err="1"/>
              <a:t>am</a:t>
            </a:r>
            <a:r>
              <a:rPr lang="cs-CZ" dirty="0"/>
              <a:t> 16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and i live in Osvračín. I </a:t>
            </a:r>
            <a:r>
              <a:rPr lang="cs-CZ" dirty="0" err="1"/>
              <a:t>went</a:t>
            </a:r>
            <a:r>
              <a:rPr lang="cs-CZ" dirty="0"/>
              <a:t> to </a:t>
            </a:r>
            <a:r>
              <a:rPr lang="cs-CZ" dirty="0" err="1"/>
              <a:t>kindergarten</a:t>
            </a:r>
            <a:r>
              <a:rPr lang="cs-CZ" dirty="0"/>
              <a:t> in</a:t>
            </a:r>
          </a:p>
          <a:p>
            <a:r>
              <a:rPr lang="cs-CZ" dirty="0"/>
              <a:t>Osvračín and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grade </a:t>
            </a:r>
            <a:r>
              <a:rPr lang="cs-CZ" dirty="0" err="1"/>
              <a:t>of</a:t>
            </a:r>
            <a:r>
              <a:rPr lang="cs-CZ" dirty="0"/>
              <a:t> Osvračín </a:t>
            </a:r>
            <a:r>
              <a:rPr lang="cs-CZ" dirty="0" err="1"/>
              <a:t>elementary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. 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currently</a:t>
            </a:r>
            <a:r>
              <a:rPr lang="cs-CZ" dirty="0"/>
              <a:t> </a:t>
            </a:r>
            <a:r>
              <a:rPr lang="cs-CZ" dirty="0" err="1"/>
              <a:t>attending</a:t>
            </a:r>
            <a:r>
              <a:rPr lang="cs-CZ" dirty="0"/>
              <a:t> </a:t>
            </a:r>
            <a:r>
              <a:rPr lang="cs-CZ" dirty="0" err="1"/>
              <a:t>the</a:t>
            </a:r>
            <a:endParaRPr lang="cs-CZ" dirty="0"/>
          </a:p>
          <a:p>
            <a:r>
              <a:rPr lang="cs-CZ" dirty="0"/>
              <a:t>second grade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elementary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Blížejov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ninth</a:t>
            </a:r>
            <a:r>
              <a:rPr lang="cs-CZ" dirty="0"/>
              <a:t> grade.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E4FFB53-9757-4523-9831-35A33B906222}"/>
              </a:ext>
            </a:extLst>
          </p:cNvPr>
          <p:cNvSpPr/>
          <p:nvPr/>
        </p:nvSpPr>
        <p:spPr>
          <a:xfrm>
            <a:off x="598415" y="4254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Prohlášení:</a:t>
            </a:r>
          </a:p>
          <a:p>
            <a:r>
              <a:rPr lang="cs-CZ" dirty="0"/>
              <a:t>Prohlašuji, že jsem závěrečnou práci zpracoval samostatně za použití literatury a ostatních</a:t>
            </a:r>
          </a:p>
          <a:p>
            <a:r>
              <a:rPr lang="cs-CZ" dirty="0"/>
              <a:t>zdrojů v ní uvedených.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B850462-050A-483C-B03C-F05B92A8F463}"/>
              </a:ext>
            </a:extLst>
          </p:cNvPr>
          <p:cNvSpPr/>
          <p:nvPr/>
        </p:nvSpPr>
        <p:spPr>
          <a:xfrm>
            <a:off x="598415" y="4485689"/>
            <a:ext cx="7866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Motto:</a:t>
            </a:r>
          </a:p>
          <a:p>
            <a:r>
              <a:rPr lang="cs-CZ" dirty="0"/>
              <a:t>„Zemědělství je matkou a živitelkou všech ostatních povolání.“</a:t>
            </a:r>
            <a:br>
              <a:rPr lang="cs-CZ" dirty="0"/>
            </a:br>
            <a:br>
              <a:rPr lang="cs-CZ" dirty="0"/>
            </a:br>
            <a:r>
              <a:rPr lang="pl-PL" dirty="0"/>
              <a:t>Xenofón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0011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C216D31-079D-4972-898B-94B94AC8E8B6}"/>
              </a:ext>
            </a:extLst>
          </p:cNvPr>
          <p:cNvSpPr txBox="1"/>
          <p:nvPr/>
        </p:nvSpPr>
        <p:spPr>
          <a:xfrm>
            <a:off x="3761764" y="578840"/>
            <a:ext cx="395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                    </a:t>
            </a:r>
            <a:r>
              <a:rPr lang="cs-CZ" sz="3200" b="1" u="sng" dirty="0"/>
              <a:t>OBSAH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76B102A-580E-4EE2-946D-F718A6BC406C}"/>
              </a:ext>
            </a:extLst>
          </p:cNvPr>
          <p:cNvSpPr/>
          <p:nvPr/>
        </p:nvSpPr>
        <p:spPr>
          <a:xfrm>
            <a:off x="713764" y="1348281"/>
            <a:ext cx="6096000" cy="36294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Studium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Moderní technika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Historie zemědělství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Služby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Závěr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Z-4K-14: Československý malotraktor, který se proslavil v SSSR.  Připravoval moskevskou Olympiádu v roce 1980 | Agroportal24h.cz">
            <a:extLst>
              <a:ext uri="{FF2B5EF4-FFF2-40B4-BE49-F238E27FC236}">
                <a16:creationId xmlns:a16="http://schemas.microsoft.com/office/drawing/2014/main" id="{6938751B-20A0-48E9-8F9C-3FA30E09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4275"/>
            <a:ext cx="5382236" cy="37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08920B8-D412-4C01-939F-032A8E944E8D}"/>
              </a:ext>
            </a:extLst>
          </p:cNvPr>
          <p:cNvSpPr txBox="1"/>
          <p:nvPr/>
        </p:nvSpPr>
        <p:spPr>
          <a:xfrm>
            <a:off x="731240" y="302004"/>
            <a:ext cx="107295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Studijní obor: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AGROPODNIKÁNÍ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obor 41-41-M/01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Obor je zaměřený na vzdělání ekologie, výpočetní techniku a ekonomii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Studium je zakončené maturitou, výuka je rozdělena na praktickou i teoretickou část, během studia získáme řidičský průkaz B a T nebo i myslivecké zkoušky.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Vystudováním tohoto oboru získám celkem bohatou škálu prací, které mohu dělat.</a:t>
            </a:r>
          </a:p>
          <a:p>
            <a:endParaRPr lang="cs-CZ" sz="1600" dirty="0"/>
          </a:p>
          <a:p>
            <a:endParaRPr lang="cs-CZ" sz="1600" dirty="0"/>
          </a:p>
        </p:txBody>
      </p:sp>
      <p:pic>
        <p:nvPicPr>
          <p:cNvPr id="2050" name="Picture 2" descr="zetor 7711 - žně 2017 - YouTube">
            <a:extLst>
              <a:ext uri="{FF2B5EF4-FFF2-40B4-BE49-F238E27FC236}">
                <a16:creationId xmlns:a16="http://schemas.microsoft.com/office/drawing/2014/main" id="{47B5998D-FB3E-49BF-9012-AA474AE0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96" y="3987391"/>
            <a:ext cx="5103303" cy="28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ETOR 3011 Major - bazar - Hyperinzerce.cz">
            <a:extLst>
              <a:ext uri="{FF2B5EF4-FFF2-40B4-BE49-F238E27FC236}">
                <a16:creationId xmlns:a16="http://schemas.microsoft.com/office/drawing/2014/main" id="{63D81AEC-08B8-44C7-A05A-AD3DF208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7390"/>
            <a:ext cx="5281629" cy="25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ot je ustájen volně a podojit se přichází podle vlastní potřeby k automatickému dojicímu robotu Lely Astronaut A5">
            <a:extLst>
              <a:ext uri="{FF2B5EF4-FFF2-40B4-BE49-F238E27FC236}">
                <a16:creationId xmlns:a16="http://schemas.microsoft.com/office/drawing/2014/main" id="{778A7D6E-CC73-48E1-80F1-BE5846B6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5" y="1436505"/>
            <a:ext cx="4588185" cy="30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email.seznam.cz/imageresize/?width=1280&amp;height=600&amp;mid=3422&amp;aid=1&amp;uid=83009007&amp;default=%2Fstatic%2Fwm%2Fimg%2Fdefault-image.svg">
            <a:extLst>
              <a:ext uri="{FF2B5EF4-FFF2-40B4-BE49-F238E27FC236}">
                <a16:creationId xmlns:a16="http://schemas.microsoft.com/office/drawing/2014/main" id="{7F779687-A25D-4E48-8566-F3BA128F2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666461"/>
            <a:ext cx="1914939" cy="19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CBBAE7-85D9-421F-98AF-2BDD22FC1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21" y="23191"/>
            <a:ext cx="4744279" cy="3558209"/>
          </a:xfrm>
          <a:prstGeom prst="rect">
            <a:avLst/>
          </a:prstGeom>
        </p:spPr>
      </p:pic>
      <p:sp>
        <p:nvSpPr>
          <p:cNvPr id="6" name="AutoShape 10" descr="https://email.seznam.cz/imageresize/?width=1280&amp;height=600&amp;mid=3422&amp;aid=2&amp;uid=83009007&amp;default=%2Fstatic%2Fwm%2Fimg%2Fdefault-image.svg">
            <a:extLst>
              <a:ext uri="{FF2B5EF4-FFF2-40B4-BE49-F238E27FC236}">
                <a16:creationId xmlns:a16="http://schemas.microsoft.com/office/drawing/2014/main" id="{43EB4459-128B-4EBB-94F8-EF18CD0C9B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3791" y="3276599"/>
            <a:ext cx="1424609" cy="14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6C51CC0-84FF-4900-90D7-E7FF53785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630" y="3546614"/>
            <a:ext cx="4072560" cy="305442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F09C1E1-DF91-4983-B19E-9FCD149D24DD}"/>
              </a:ext>
            </a:extLst>
          </p:cNvPr>
          <p:cNvSpPr txBox="1"/>
          <p:nvPr/>
        </p:nvSpPr>
        <p:spPr>
          <a:xfrm>
            <a:off x="335560" y="285226"/>
            <a:ext cx="413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Moderní technika:</a:t>
            </a:r>
          </a:p>
        </p:txBody>
      </p:sp>
    </p:spTree>
    <p:extLst>
      <p:ext uri="{BB962C8B-B14F-4D97-AF65-F5344CB8AC3E}">
        <p14:creationId xmlns:p14="http://schemas.microsoft.com/office/powerpoint/2010/main" val="10407011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 stáje se nachází přípravna krmiv pro parkování automatického krmného vozu Lely Vector">
            <a:extLst>
              <a:ext uri="{FF2B5EF4-FFF2-40B4-BE49-F238E27FC236}">
                <a16:creationId xmlns:a16="http://schemas.microsoft.com/office/drawing/2014/main" id="{6EC1525C-84BE-432C-9B4A-D8BF6116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9" y="278504"/>
            <a:ext cx="4876829" cy="32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žná plocha robota je jeřábem naplněna krmivem">
            <a:extLst>
              <a:ext uri="{FF2B5EF4-FFF2-40B4-BE49-F238E27FC236}">
                <a16:creationId xmlns:a16="http://schemas.microsoft.com/office/drawing/2014/main" id="{41F03780-6ADC-40DD-BFE4-2F14CD67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80" y="613120"/>
            <a:ext cx="4374187" cy="29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 nastaveném intervalu robot vyjíždí z přípravny krmiv do stáje nakrmit dobytek">
            <a:extLst>
              <a:ext uri="{FF2B5EF4-FFF2-40B4-BE49-F238E27FC236}">
                <a16:creationId xmlns:a16="http://schemas.microsoft.com/office/drawing/2014/main" id="{C6BC54EE-BD5D-4054-B5A7-02BD18FE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3429000"/>
            <a:ext cx="5006423" cy="33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DFB4633-E904-4A09-9B4B-8729FA115D7F}"/>
              </a:ext>
            </a:extLst>
          </p:cNvPr>
          <p:cNvSpPr txBox="1"/>
          <p:nvPr/>
        </p:nvSpPr>
        <p:spPr>
          <a:xfrm>
            <a:off x="634766" y="260059"/>
            <a:ext cx="118788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Historie: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Zemědělství má hodně hlubokou historii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Vzniklo otrháváním plodů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Čím více času je tím víc se zdokonaluje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V současnosti je zemědělství vyvinuto tak, že už se vymýšlí jen jak dělat co nejméně</a:t>
            </a:r>
          </a:p>
        </p:txBody>
      </p:sp>
      <p:pic>
        <p:nvPicPr>
          <p:cNvPr id="1026" name="Picture 2" descr="McCormick X8.680, 2018, Dánsko - Použité traktory - Mascus Česko">
            <a:extLst>
              <a:ext uri="{FF2B5EF4-FFF2-40B4-BE49-F238E27FC236}">
                <a16:creationId xmlns:a16="http://schemas.microsoft.com/office/drawing/2014/main" id="{94F06C18-C034-4168-8082-280D1C699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72" y="3108121"/>
            <a:ext cx="4653093" cy="34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cCormick T 100 max zakoupit použité &amp; nové - technikboerse.com">
            <a:extLst>
              <a:ext uri="{FF2B5EF4-FFF2-40B4-BE49-F238E27FC236}">
                <a16:creationId xmlns:a16="http://schemas.microsoft.com/office/drawing/2014/main" id="{FEEBBACA-0EDE-4C31-831A-57D932EC6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r="1" b="216"/>
          <a:stretch/>
        </p:blipFill>
        <p:spPr bwMode="auto">
          <a:xfrm>
            <a:off x="100668" y="3153022"/>
            <a:ext cx="4588778" cy="344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BA80102E-051F-4C54-8E5C-83B0A4318A89}"/>
              </a:ext>
            </a:extLst>
          </p:cNvPr>
          <p:cNvSpPr/>
          <p:nvPr/>
        </p:nvSpPr>
        <p:spPr>
          <a:xfrm rot="20766198">
            <a:off x="5025006" y="4513277"/>
            <a:ext cx="1070994" cy="37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322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6302176-9EB4-491F-8C63-AC28BA0F9056}"/>
              </a:ext>
            </a:extLst>
          </p:cNvPr>
          <p:cNvSpPr txBox="1"/>
          <p:nvPr/>
        </p:nvSpPr>
        <p:spPr>
          <a:xfrm>
            <a:off x="349541" y="213616"/>
            <a:ext cx="114929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Služby: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Jako zemědělec mám práci po celý rok a každou chvíli se dá dělat něco jiného pokud nemám pevně určené práce.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V tomto oboru se dělá i spoustu soutěží, </a:t>
            </a:r>
            <a:r>
              <a:rPr lang="cs-CZ" dirty="0" err="1"/>
              <a:t>traktoriády</a:t>
            </a:r>
            <a:r>
              <a:rPr lang="cs-CZ" dirty="0"/>
              <a:t> a výstavy.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Soutěže stylu: nejlepší orba, síla traktoru</a:t>
            </a:r>
          </a:p>
        </p:txBody>
      </p:sp>
      <p:pic>
        <p:nvPicPr>
          <p:cNvPr id="2050" name="Picture 2" descr="Orba - AGRI-PRECISION">
            <a:extLst>
              <a:ext uri="{FF2B5EF4-FFF2-40B4-BE49-F238E27FC236}">
                <a16:creationId xmlns:a16="http://schemas.microsoft.com/office/drawing/2014/main" id="{C1101773-F9CA-4C0D-9651-59A62C62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95538"/>
            <a:ext cx="4478323" cy="33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rba v brázdě pomocí navigace - AGRI-PRECISION">
            <a:extLst>
              <a:ext uri="{FF2B5EF4-FFF2-40B4-BE49-F238E27FC236}">
                <a16:creationId xmlns:a16="http://schemas.microsoft.com/office/drawing/2014/main" id="{DADB0A5A-797C-4181-8EEC-6E09F382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86" y="2521940"/>
            <a:ext cx="6466514" cy="36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1600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6F860BA-6434-446C-900D-EDAF47034AD5}"/>
              </a:ext>
            </a:extLst>
          </p:cNvPr>
          <p:cNvSpPr/>
          <p:nvPr/>
        </p:nvSpPr>
        <p:spPr>
          <a:xfrm>
            <a:off x="0" y="953654"/>
            <a:ext cx="116858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https://www.google.com/search?q=malotraktor%20tk%2012&amp;tbm=isch&amp;hl=cs&amp;sa=X&amp;ved=0CB8QtI8BKAFqFwoTCIDhtKTm_PcCFQAAAAAdAAAAABAn&amp;biw=1903&amp;bih=969#imgrc=cNnwLPVKMi9GkM&amp;imgdii=BJ37w1YMG8ezlM</a:t>
            </a:r>
            <a:r>
              <a:rPr lang="cs-CZ" sz="900" dirty="0"/>
              <a:t>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A4C6517-4ECD-47BB-92E5-3F3B9014BB27}"/>
              </a:ext>
            </a:extLst>
          </p:cNvPr>
          <p:cNvSpPr/>
          <p:nvPr/>
        </p:nvSpPr>
        <p:spPr>
          <a:xfrm>
            <a:off x="0" y="1184486"/>
            <a:ext cx="11971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google.com/search?q=7711&amp;tbm=isch&amp;ved=2ahUKEwiU1qay6_z3AhWSiP0HHf_eA74Q2-cCegQIABAA&amp;oq=7711&amp;gs_lcp=CgNpbWcQAzIFCAAQgAQyBQgAEIAEMgUIABCABDIFCAAQgAQyBQgAEIAEMgUIABCABDIFCAAQgAQyBQgAEIAEMgUIABCABDIFCAAQgAQ6BAgAEENQtAdYtAdgjwtoAHAAeACAAUCIAWuSAQEymAEAoAEBqgELZ3dzLXdpei1pbWfAAQE&amp;sclient=img&amp;ei=jUaPYtTbEpKR9u8P_72P8As&amp;bih=969&amp;biw=1903&amp;hl=cs#imgrc=ta83On_iSZy16M</a:t>
            </a:r>
          </a:p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C9397F-05C2-4FD3-832E-45DDC95B19AA}"/>
              </a:ext>
            </a:extLst>
          </p:cNvPr>
          <p:cNvSpPr/>
          <p:nvPr/>
        </p:nvSpPr>
        <p:spPr>
          <a:xfrm>
            <a:off x="-1" y="1670830"/>
            <a:ext cx="11971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google.com/search?q=3011&amp;tbm=isch&amp;ved=2ahUKEwiJ_Im06_z3AhVuiP0HHTEKDWsQ2-cCegQIABAA&amp;oq=3011&amp;gs_lcp=CgNpbWcQAzIFCAAQgAQyBQgAEIAEMgQIABAeMgQIABAeMgQIABAeMgQIABAeMgQIABAeMgQIABAeMgQIABAeMgQIABAeOgQIABBDOggIABCABBCxA1C3Q1iWR2DcS2gAcAB4AIABQYgBhQKSAQE1mAEAoAEBqgELZ3dzLXdpei1pbWfAAQE&amp;sclient=img&amp;ei=kUaPYsnvAe6Q9u8PsZS02AY&amp;bih=969&amp;biw=1903&amp;hl=cs#imgrc=MhxjUYwWQ-2ftM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17E8251-C9F7-42C7-AB03-CCA191B09BBD}"/>
              </a:ext>
            </a:extLst>
          </p:cNvPr>
          <p:cNvSpPr/>
          <p:nvPr/>
        </p:nvSpPr>
        <p:spPr>
          <a:xfrm>
            <a:off x="-2" y="2248440"/>
            <a:ext cx="1197108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www.google.com/search?q=25+zetor&amp;tbm=isch&amp;ved=2ahUKEwjhxrDg7Pz3AhUSD-wKHct0CnYQ2-cCegQIABAA&amp;oq=25+ze&amp;gs_lcp=CgNpbWcQARgAMgUIABCABDIGCAAQHhAIMgYIABAeEAgyBggAEB4QCDIGCAAQHhAIMgYIABAeEAgyBggAEB4QCDIGCAAQHhAIMgYIABAeEAgyBggAEB4QCDoECAAQQzoECAAQHlCvBFjrE2COGmgAcAB4AIABgAGIAbcCkgEDMy4xmAEAoAEBqgELZ3dzLXdpei1pbWfAAQE&amp;sclient=img&amp;ei=-kePYuHhFpKesAfL6amwBw&amp;bih=969&amp;biw=1903&amp;hl=cs#imgrc=L3inw0SFWzmWBM</a:t>
            </a:r>
          </a:p>
          <a:p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4FB21D1-DD17-4305-BA0D-85DFAA451BA5}"/>
              </a:ext>
            </a:extLst>
          </p:cNvPr>
          <p:cNvSpPr/>
          <p:nvPr/>
        </p:nvSpPr>
        <p:spPr>
          <a:xfrm>
            <a:off x="-142614" y="2824870"/>
            <a:ext cx="1197108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www.google.com/search?q=25+zetor&amp;tbm=isch&amp;ved=2ahUKEwjhxrDg7Pz3AhUSD-wKHct0CnYQ2-cCegQIABAA&amp;oq=25+ze&amp;gs_lcp=CgNpbWcQARgAMgUIABCABDIGCAAQHhAIMgYIABAeEAgyBggAEB4QCDIGCAAQHhAIMgYIABAeEAgyBggAEB4QCDIGCAAQHhAIMgYIABAeEAgyBggAEB4QCDoECAAQQzoECAAQHlCvBFjrE2COGmgAcAB4AIABgAGIAbcCkgEDMy4xmAEAoAEBqgELZ3dzLXdpei1pbWfAAQE&amp;sclient=img&amp;ei=-kePYuHhFpKesAfL6amwBw&amp;bih=969&amp;biw=1903&amp;hl=cs#imgrc=vlq1O9jsX22N4M</a:t>
            </a:r>
          </a:p>
          <a:p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396DCC6-48B2-4B7D-905C-A00CCA27ED04}"/>
              </a:ext>
            </a:extLst>
          </p:cNvPr>
          <p:cNvSpPr/>
          <p:nvPr/>
        </p:nvSpPr>
        <p:spPr>
          <a:xfrm>
            <a:off x="-5" y="3401538"/>
            <a:ext cx="11971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https://www.google.com/search?q=mccormick&amp;rlz=1C1GCEA_enCZ1001CZ1001&amp;source=lnms&amp;tbm=isch&amp;sa=X&amp;ved=2ahUKEwjfu67B__z3AhUM7aQKHfUPDY0Q_AUoAXoECAIQAw&amp;biw=1920&amp;bih=969&amp;dpr=1#imgrc=AvSmWKfoLeEvpM</a:t>
            </a:r>
            <a:endParaRPr lang="cs-CZ" sz="1100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7100F1B-9422-4D56-A844-CC9F06E21A5A}"/>
              </a:ext>
            </a:extLst>
          </p:cNvPr>
          <p:cNvSpPr/>
          <p:nvPr/>
        </p:nvSpPr>
        <p:spPr>
          <a:xfrm>
            <a:off x="-11" y="3812531"/>
            <a:ext cx="11971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4"/>
              </a:rPr>
              <a:t>https://www.google.com/search?q=mccormick&amp;rlz=1C1GCEA_enCZ1001CZ1001&amp;source=lnms&amp;tbm=isch&amp;sa=X&amp;ved=2ahUKEwjfu67B__z3AhUM7aQKHfUPDY0Q_AUoAXoECAIQAw&amp;biw=1920&amp;bih=969&amp;dpr=1#imgrc=OXeLnqolUIhJRM</a:t>
            </a:r>
            <a:endParaRPr lang="cs-CZ" sz="1100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38B4EB-6047-48C5-8ACB-63BB94C6BB25}"/>
              </a:ext>
            </a:extLst>
          </p:cNvPr>
          <p:cNvSpPr/>
          <p:nvPr/>
        </p:nvSpPr>
        <p:spPr>
          <a:xfrm>
            <a:off x="-23" y="4206542"/>
            <a:ext cx="11971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5"/>
              </a:rPr>
              <a:t>https://www.google.com/search?q=orba&amp;rlz=1C1GCEA_enCZ1001CZ1001&amp;source=lnms&amp;tbm=isch&amp;sa=X&amp;ved=2ahUKEwj90JvPgP33AhXdR_EDHUOLA6gQ_AUoAnoECAIQBA&amp;biw=1920&amp;bih=969&amp;dpr=1#imgrc=PZ2DRSuMBhOSRM</a:t>
            </a:r>
            <a:endParaRPr lang="cs-CZ" sz="1100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F3FEE1A-5066-46B7-B511-8BD6770CC7A2}"/>
              </a:ext>
            </a:extLst>
          </p:cNvPr>
          <p:cNvSpPr/>
          <p:nvPr/>
        </p:nvSpPr>
        <p:spPr>
          <a:xfrm>
            <a:off x="-47" y="4587005"/>
            <a:ext cx="11971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6"/>
              </a:rPr>
              <a:t>https://www.google.com/search?q=orba&amp;rlz=1C1GCEA_enCZ1001CZ1001&amp;source=lnms&amp;tbm=isch&amp;sa=X&amp;ved=2ahUKEwj90JvPgP33AhXdR_EDHUOLA6gQ_AUoAnoECAIQBA&amp;biw=1920&amp;bih=969&amp;dpr=1#imgrc=PZ2DRSuMBhOSRM&amp;imgdii=ZZwtbzyQbkEbIM</a:t>
            </a:r>
            <a:endParaRPr lang="cs-CZ" sz="1100" dirty="0"/>
          </a:p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841FC7C-6D5D-4C47-9753-48FE1628518C}"/>
              </a:ext>
            </a:extLst>
          </p:cNvPr>
          <p:cNvSpPr txBox="1"/>
          <p:nvPr/>
        </p:nvSpPr>
        <p:spPr>
          <a:xfrm>
            <a:off x="302003" y="192972"/>
            <a:ext cx="243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Zdroje: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B63873B-B2FA-4DA0-B76E-99D0F119E779}"/>
              </a:ext>
            </a:extLst>
          </p:cNvPr>
          <p:cNvSpPr/>
          <p:nvPr/>
        </p:nvSpPr>
        <p:spPr>
          <a:xfrm>
            <a:off x="-96" y="4961272"/>
            <a:ext cx="12192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7"/>
              </a:rPr>
              <a:t>https://www.agroportal24h.cz/clanky/nejmodernejsi-evropska-vycvikova-staj-slouzi-zakum-v-horsovskem-tyne-prakticky-se-zde-seznamuji-s-fungovanim-roboticke-farmy</a:t>
            </a:r>
            <a:endParaRPr lang="cs-CZ" dirty="0"/>
          </a:p>
          <a:p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A70D3ED-38BA-4109-B611-7830C4452E3B}"/>
              </a:ext>
            </a:extLst>
          </p:cNvPr>
          <p:cNvSpPr/>
          <p:nvPr/>
        </p:nvSpPr>
        <p:spPr>
          <a:xfrm>
            <a:off x="3836407" y="3244334"/>
            <a:ext cx="900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8"/>
              </a:rPr>
              <a:t>https://citaty.net/temata/zemedelstvi/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0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107</TotalTime>
  <Words>848</Words>
  <Application>Microsoft Office PowerPoint</Application>
  <PresentationFormat>Širokoúhlá obrazovka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Síť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Janda</dc:creator>
  <cp:lastModifiedBy>Petra Křížová</cp:lastModifiedBy>
  <cp:revision>23</cp:revision>
  <dcterms:created xsi:type="dcterms:W3CDTF">2022-05-19T11:02:54Z</dcterms:created>
  <dcterms:modified xsi:type="dcterms:W3CDTF">2022-06-07T08:28:10Z</dcterms:modified>
</cp:coreProperties>
</file>