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 s citací">
  <p:cSld name="Jmenovka s citací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vda nebo nepravda">
  <p:cSld name="Pravda nebo nepravda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7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7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8" name="Google Shape;78;p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bing.com/ck/a?!&amp;&amp;p=779aa2faefe41655f418f6cc01076cc4bce5c285d0b8aa136070d3d8250d5769JmltdHM9MTY1MzU1NzQ1NiZpZ3VpZD1iNGVlYzUxYy0wYmU0LTQ1MDgtYmU3Yy0yNDVlZDE3YTY3MTYmaW5zaWQ9NTE1Ng&amp;ptn=3&amp;fclid=8b17d272-dcd6-11ec-a260-0171eddd3af5&amp;u=a1aHR0cHM6Ly93d3cubW1yZWFsaXR5LmN6Lw&amp;ntb=1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ing.com/images/search?view=detailV2&amp;ccid=vn27dQC%2f&amp;id=CF31CE79C33E6EB782D31D11F583D386DB42D540&amp;thid=OIP.vn27dQC_9ly-uPifJLIDRgHaFQ&amp;mediaurl=https%3a%2f%2fwww.eurobydleni.cz%2frozhrani%2ffoto_texty%2f2%2f15735_22707b.jpg&amp;cdnurl=https%3a%2f%2fth.bing.com%2fth%2fid%2fR.be7dbb7500bff65cbeb8f89f24b20346%3frik%3dQNVC24bTg%252fURHQ%26pid%3dImgRaw%26r%3d0&amp;exph=1135&amp;expw=1600&amp;q=finan%c4%8dn%c3%ad+poradce&amp;simid=608008734839742632&amp;FORM=IRPRST&amp;ck=974BF1859C5FFF20A499E94B2217E8B8&amp;selectedIndex=0&amp;ajaxhist=0&amp;ajaxserp=0" TargetMode="External"/><Relationship Id="rId4" Type="http://schemas.openxmlformats.org/officeDocument/2006/relationships/hyperlink" Target="https://forcash.cz/nezavisly-financni-poradce-vyplati-se-s-nim-spolupracovat/" TargetMode="External"/><Relationship Id="rId5" Type="http://schemas.openxmlformats.org/officeDocument/2006/relationships/hyperlink" Target="https://www.ihrec.ie/events/roundtable-discussion-report-launch-optional-protocol-convention-torture-opcat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/>
        </p:nvSpPr>
        <p:spPr>
          <a:xfrm>
            <a:off x="3585594" y="2909839"/>
            <a:ext cx="5020812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4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Finanční poradce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3405930" y="1124125"/>
            <a:ext cx="623302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Základní škola a mateřská škola Blížejov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Závěrečná práce 9. ročníku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Školní rok 2022/23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1535185" y="4664279"/>
            <a:ext cx="102429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Blížejov, dne 26. 5. 2022                                                  Zpracoval:  Adam Joza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>
            <a:off x="1688984" y="653027"/>
            <a:ext cx="6096000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Prohlášení: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Prohlašuji, že jsem závěrečnou práci zpracoval samostatně za použití literatury a ostatních zdrojů v ní uvedených.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Dne 5.5.2022     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1688984" y="2081891"/>
            <a:ext cx="6096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Motto:</a:t>
            </a:r>
            <a:r>
              <a:rPr lang="cs-CZ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„Finanční poradce by měl klientům především pomáhat. Klient by měl být natolik spokojen, že se k poradci příště vrátí a osloví jej s další zakázkou.“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1633058" y="3335749"/>
            <a:ext cx="9971713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Anotace: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Jmenuji se Adam Joza. Je mi 15 let. Bydlím v Blížejově, kde už 10 let chodím do Mateřské a základní školy Blížejov. Mé koníčky jsou: hraní na PC a ježdění na kole.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Závěrečnou práci na téma finanční poradce jsem si vybral díky mému otci, který takto pracuje </a:t>
            </a:r>
            <a:r>
              <a:rPr lang="cs-CZ" sz="1100"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let.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Annotation: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name is Adam Joza. I am 15 years old. I live in Blížejov, where I have been attending kindergarten and elementary school Blížejov for 10 years. My hobbies are: playing on PC and riding a bike.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chose the final thesis on the topic of financial advisor thanks to my father, who has been working like this for 9 years.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/>
        </p:nvSpPr>
        <p:spPr>
          <a:xfrm>
            <a:off x="945160" y="1048122"/>
            <a:ext cx="515084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Úvod: zvolené téma, důvod výběru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Stať: rozhovor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Závěr: nové informace, zdroje</a:t>
            </a:r>
            <a:endParaRPr/>
          </a:p>
        </p:txBody>
      </p:sp>
      <p:pic>
        <p:nvPicPr>
          <p:cNvPr descr="Zobrazit zdrojový obrázek" id="179" name="Google Shape;1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7285" y="1048122"/>
            <a:ext cx="5477094" cy="388522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/>
          <p:nvPr/>
        </p:nvSpPr>
        <p:spPr>
          <a:xfrm>
            <a:off x="5461050" y="3244334"/>
            <a:ext cx="12698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OSNOVA:</a:t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117446" y="796954"/>
            <a:ext cx="13254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OSNOVA: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obrazit zdrojový obrázek" id="186" name="Google Shape;18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780" y="97550"/>
            <a:ext cx="4530055" cy="302003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5125673" y="1007403"/>
            <a:ext cx="609879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Finanční poradce je člověk, který klientovi poskytuje odborný názor na řešení životních potřeb v oblasti jeho privátních financí, což zahrnuje poskytování rad ohledně hospodaření s finančními prostředky.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Občas sleduji práci svého otce. Často slyším jeho telefonické hovory s klienty a velmi se mi líbí, že jim dokáže profesionálně poradit nebo pomoci. Asi bych nemohl mít lepšího učitele, a proto věřím, že bych mohl  být stejně dobrý jako 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/>
        </p:nvSpPr>
        <p:spPr>
          <a:xfrm>
            <a:off x="704676" y="481551"/>
            <a:ext cx="6081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otcem Janem Jozou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práce poradce 12 let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firma : </a:t>
            </a:r>
            <a:r>
              <a:rPr lang="cs-CZ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M&amp;M </a:t>
            </a:r>
            <a:r>
              <a:rPr lang="cs-CZ" sz="2400" u="sng">
                <a:solidFill>
                  <a:schemeClr val="dk1"/>
                </a:solidFill>
              </a:rPr>
              <a:t>finance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výhody – spolupráci s lidmi, benefity, volnou pracovní dobu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nevýhody – práce přes víkend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descr="Zobrazit zdrojový obrázek" id="193" name="Google Shape;19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7868" y="3765833"/>
            <a:ext cx="6082018" cy="187519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 txBox="1"/>
          <p:nvPr/>
        </p:nvSpPr>
        <p:spPr>
          <a:xfrm>
            <a:off x="1" y="788565"/>
            <a:ext cx="15477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ROZHOVOR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obrazit zdrojový obrázek" id="199" name="Google Shape;1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66" y="1771038"/>
            <a:ext cx="6690920" cy="375806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/>
          <p:nvPr/>
        </p:nvSpPr>
        <p:spPr>
          <a:xfrm>
            <a:off x="7273256" y="1941911"/>
            <a:ext cx="4664278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Historie a kořeny finančního poradenství jsou propojeny s pojišťovnictvím. V západním demokratickém světě došlo k rozmachu finančního poradenství v 70. letech 20. století. 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Československo</a:t>
            </a:r>
            <a:r>
              <a:rPr b="0" i="0" lang="cs-CZ" sz="1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bylo v té době v područí SSSR, proto se vývoj zdejšího trhu opozdil přibližně o dvě desetiletí. Před rokem 1989 byl v Československu víceméně monopol několika málo finančních společností, jako byly Česká spořitelna nebo Česká pojišťovna.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0" y="752571"/>
            <a:ext cx="66105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HISTORIE: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/>
        </p:nvSpPr>
        <p:spPr>
          <a:xfrm>
            <a:off x="1551963" y="771787"/>
            <a:ext cx="7516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Jak fin. Porade shání práci :</a:t>
            </a:r>
            <a:endParaRPr/>
          </a:p>
        </p:txBody>
      </p:sp>
      <p:sp>
        <p:nvSpPr>
          <p:cNvPr id="207" name="Google Shape;207;p24"/>
          <p:cNvSpPr/>
          <p:nvPr/>
        </p:nvSpPr>
        <p:spPr>
          <a:xfrm>
            <a:off x="892029" y="2531052"/>
            <a:ext cx="6096000" cy="1561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Práci si shání tak, že telefonicky oslovuje své potenciální klienty a nabízí jim svoje služby. Může také spolupracovat s realitními kancelářemi, jako můj otec, a nabízet své služby lidem, kteří chtějí koupit nemovitost a potřebují řešit úvěr nebo hypotéku. Pracuje také na základě doporučení spokojených klientů. 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/>
        </p:nvSpPr>
        <p:spPr>
          <a:xfrm>
            <a:off x="780176" y="840915"/>
            <a:ext cx="1047784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https://h-one.cz/silny-tym/milena-sebestova/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780176" y="1858946"/>
            <a:ext cx="20649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finanční poradce - Bing images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780176" y="2186035"/>
            <a:ext cx="6096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Nezávislý finanční poradce: Vyplatí se s ním spolupracovat? – ForCash.cz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780176" y="2609895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Diskuse u kulatého stolu a zahájení zprávy o opčním protokolu k Úmluvě proti mučení (OPCAT) - IHREC - Irská komise pro lidská práva a rovnost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64316" y="736297"/>
            <a:ext cx="14317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ZDROJE: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/>
          <p:nvPr/>
        </p:nvSpPr>
        <p:spPr>
          <a:xfrm>
            <a:off x="3622123" y="1827964"/>
            <a:ext cx="42358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Děkuji za pozornost</a:t>
            </a:r>
            <a:endParaRPr/>
          </a:p>
        </p:txBody>
      </p:sp>
      <p:pic>
        <p:nvPicPr>
          <p:cNvPr descr="Zobrazit zdrojový obrázek" id="222" name="Google Shape;2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6716" y="2815241"/>
            <a:ext cx="3232208" cy="182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ébla">
  <a:themeElements>
    <a:clrScheme name="Stébla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