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4" name="Google Shape;20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0" name="Google Shape;21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" name="Google Shape;10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" name="Google Shape;12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cz.pinterest.com/pin/645351821618800610/" TargetMode="External"/><Relationship Id="rId13" Type="http://schemas.openxmlformats.org/officeDocument/2006/relationships/hyperlink" Target="https://cz.pinterest.com/pin/27654985202156185/" TargetMode="External"/><Relationship Id="rId3" Type="http://schemas.openxmlformats.org/officeDocument/2006/relationships/hyperlink" Target="https://www.google.com/search?q=vybaven%C3%AD+architekta&amp;rlz=1C1GCEA_enCZ997CZ997&amp;source=lnms&amp;tbm=isch&amp;sa=X&amp;ved=2ahUKEwjG7_Ou_fz3AhXPm6QKHQZ5Ao0Q_AUoAXoECAEQAw&amp;biw=1920&amp;bih=937&amp;dpr=1#imgrc=Z85vKA2xhlKCBM&amp;imgdii=ODOM_zIyJQui9M" TargetMode="External"/><Relationship Id="rId7" Type="http://schemas.openxmlformats.org/officeDocument/2006/relationships/hyperlink" Target="https://cz.linkedin.com/school/fakulta-architektury-cvut/" TargetMode="External"/><Relationship Id="rId12" Type="http://schemas.openxmlformats.org/officeDocument/2006/relationships/hyperlink" Target="https://cz.pinterest.com/pin/633387439175172/" TargetMode="External"/><Relationship Id="rId17" Type="http://schemas.openxmlformats.org/officeDocument/2006/relationships/hyperlink" Target="https://cz.pinterest.com/pin/185562447133354959/" TargetMode="External"/><Relationship Id="rId2" Type="http://schemas.openxmlformats.org/officeDocument/2006/relationships/notesSlide" Target="../notesSlides/notesSlide12.xml"/><Relationship Id="rId16" Type="http://schemas.openxmlformats.org/officeDocument/2006/relationships/hyperlink" Target="https://cz.pinterest.com/pin/814236807627194006/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cz.pinterest.com/pin/645351821618842808/" TargetMode="External"/><Relationship Id="rId11" Type="http://schemas.openxmlformats.org/officeDocument/2006/relationships/hyperlink" Target="https://cz.pinterest.com/pin/AWkibH2ObAondbjVdTGDtXEBRfybwlry8ZQ_tOEJ5C65ths2eQ2KjQk/" TargetMode="External"/><Relationship Id="rId5" Type="http://schemas.openxmlformats.org/officeDocument/2006/relationships/hyperlink" Target="https://cz.pinterest.com/pin/645351821618842795/" TargetMode="External"/><Relationship Id="rId15" Type="http://schemas.openxmlformats.org/officeDocument/2006/relationships/hyperlink" Target="https://cz.pinterest.com/pin/4292562136081836/" TargetMode="External"/><Relationship Id="rId10" Type="http://schemas.openxmlformats.org/officeDocument/2006/relationships/hyperlink" Target="https://cz.pinterest.com/pin/211174973691231/" TargetMode="External"/><Relationship Id="rId4" Type="http://schemas.openxmlformats.org/officeDocument/2006/relationships/hyperlink" Target="https://cz.pinterest.com/pin/12736811437907863/" TargetMode="External"/><Relationship Id="rId9" Type="http://schemas.openxmlformats.org/officeDocument/2006/relationships/hyperlink" Target="https://cz.pinterest.com/pin/77546424825287154/" TargetMode="External"/><Relationship Id="rId14" Type="http://schemas.openxmlformats.org/officeDocument/2006/relationships/hyperlink" Target="https://cz.pinterest.com/pin/13510867623547045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3"/>
          <p:cNvSpPr/>
          <p:nvPr/>
        </p:nvSpPr>
        <p:spPr>
          <a:xfrm flipH="1">
            <a:off x="0" y="0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l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504127" y="1685000"/>
            <a:ext cx="7775100" cy="1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Arial"/>
              <a:buNone/>
            </a:pPr>
            <a:r>
              <a:rPr lang="cs-CZ" sz="82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Architektka</a:t>
            </a:r>
            <a:endParaRPr sz="8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7" name="Google Shape;87;p13"/>
          <p:cNvSpPr/>
          <p:nvPr/>
        </p:nvSpPr>
        <p:spPr>
          <a:xfrm>
            <a:off x="504115" y="3429000"/>
            <a:ext cx="5512314" cy="3553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Základní škola a mateřská škola Blížejov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Závěrečná práce 9. ročníku</a:t>
            </a:r>
            <a:endParaRPr sz="2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cs-CZ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Školní rok 2021/2022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27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27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13" descr="https://i.pinimg.com/564x/92/ed/96/92ed9621f999c0be35b2cb8f7241ed3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1812" y="643234"/>
            <a:ext cx="4745894" cy="5599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2"/>
          <p:cNvPicPr preferRelativeResize="0"/>
          <p:nvPr/>
        </p:nvPicPr>
        <p:blipFill rotWithShape="1">
          <a:blip r:embed="rId3">
            <a:alphaModFix/>
          </a:blip>
          <a:srcRect l="-1830" t="10000" r="1830" b="10000"/>
          <a:stretch/>
        </p:blipFill>
        <p:spPr>
          <a:xfrm>
            <a:off x="584790" y="485814"/>
            <a:ext cx="2686050" cy="268605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7" name="Google Shape;187;p22"/>
          <p:cNvPicPr preferRelativeResize="0"/>
          <p:nvPr/>
        </p:nvPicPr>
        <p:blipFill rotWithShape="1">
          <a:blip r:embed="rId4">
            <a:alphaModFix/>
          </a:blip>
          <a:srcRect l="16667" r="16666"/>
          <a:stretch/>
        </p:blipFill>
        <p:spPr>
          <a:xfrm>
            <a:off x="896462" y="3260278"/>
            <a:ext cx="3312242" cy="331224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8" name="Google Shape;188;p22"/>
          <p:cNvPicPr preferRelativeResize="0"/>
          <p:nvPr/>
        </p:nvPicPr>
        <p:blipFill rotWithShape="1">
          <a:blip r:embed="rId5">
            <a:alphaModFix/>
          </a:blip>
          <a:srcRect l="14032" r="14032"/>
          <a:stretch/>
        </p:blipFill>
        <p:spPr>
          <a:xfrm>
            <a:off x="3782831" y="228504"/>
            <a:ext cx="3200670" cy="320067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89" name="Google Shape;189;p22"/>
          <p:cNvPicPr preferRelativeResize="0"/>
          <p:nvPr/>
        </p:nvPicPr>
        <p:blipFill rotWithShape="1">
          <a:blip r:embed="rId6">
            <a:alphaModFix/>
          </a:blip>
          <a:srcRect t="9598" b="9599"/>
          <a:stretch/>
        </p:blipFill>
        <p:spPr>
          <a:xfrm>
            <a:off x="4949599" y="3429000"/>
            <a:ext cx="3143520" cy="314352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0" name="Google Shape;190;p22"/>
          <p:cNvPicPr preferRelativeResize="0"/>
          <p:nvPr/>
        </p:nvPicPr>
        <p:blipFill rotWithShape="1">
          <a:blip r:embed="rId7">
            <a:alphaModFix/>
          </a:blip>
          <a:srcRect t="10000" b="10000"/>
          <a:stretch/>
        </p:blipFill>
        <p:spPr>
          <a:xfrm>
            <a:off x="8834014" y="3539348"/>
            <a:ext cx="3143520" cy="314352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1" name="Google Shape;191;p22"/>
          <p:cNvPicPr preferRelativeResize="0"/>
          <p:nvPr/>
        </p:nvPicPr>
        <p:blipFill rotWithShape="1">
          <a:blip r:embed="rId8">
            <a:alphaModFix/>
          </a:blip>
          <a:srcRect t="32921" b="412"/>
          <a:stretch/>
        </p:blipFill>
        <p:spPr>
          <a:xfrm>
            <a:off x="7232784" y="167317"/>
            <a:ext cx="3530898" cy="3530898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3"/>
          <p:cNvSpPr/>
          <p:nvPr/>
        </p:nvSpPr>
        <p:spPr>
          <a:xfrm>
            <a:off x="5792905" y="1758273"/>
            <a:ext cx="2202245" cy="226062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3"/>
          <p:cNvSpPr txBox="1">
            <a:spLocks noGrp="1"/>
          </p:cNvSpPr>
          <p:nvPr>
            <p:ph type="title"/>
          </p:nvPr>
        </p:nvSpPr>
        <p:spPr>
          <a:xfrm>
            <a:off x="975439" y="489479"/>
            <a:ext cx="512056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Rozhovor</a:t>
            </a:r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body" idx="1"/>
          </p:nvPr>
        </p:nvSpPr>
        <p:spPr>
          <a:xfrm>
            <a:off x="721151" y="2017183"/>
            <a:ext cx="509219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Pro rozhovor jsem si našla paní Ing. arch. Ninu Pevnou, která má menší architektonické studio v Praze. Přiblížila mi práci architektky a zodpověděla mé otázky.</a:t>
            </a:r>
            <a:endParaRPr/>
          </a:p>
        </p:txBody>
      </p:sp>
      <p:pic>
        <p:nvPicPr>
          <p:cNvPr id="199" name="Google Shape;199;p23" descr="Obsah obrázku osoba&#10;&#10;Popis byl vytvořen automaticky"/>
          <p:cNvPicPr preferRelativeResize="0"/>
          <p:nvPr/>
        </p:nvPicPr>
        <p:blipFill rotWithShape="1">
          <a:blip r:embed="rId3">
            <a:alphaModFix/>
          </a:blip>
          <a:srcRect t="3062" r="-1" b="32682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 extrusionOk="0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00" name="Google Shape;200;p23"/>
          <p:cNvPicPr preferRelativeResize="0"/>
          <p:nvPr/>
        </p:nvPicPr>
        <p:blipFill rotWithShape="1">
          <a:blip r:embed="rId4">
            <a:alphaModFix/>
          </a:blip>
          <a:srcRect t="14532" r="-3" b="-3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 extrusionOk="0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01" name="Google Shape;201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07706" y="1082779"/>
            <a:ext cx="1488316" cy="1488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Zdroje a obrázky</a:t>
            </a:r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1"/>
          </p:nvPr>
        </p:nvSpPr>
        <p:spPr>
          <a:xfrm>
            <a:off x="740924" y="1382123"/>
            <a:ext cx="10515600" cy="5110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699FF"/>
              </a:buClr>
              <a:buSzPct val="142857"/>
              <a:buChar char="•"/>
            </a:pPr>
            <a:r>
              <a:rPr lang="cs-CZ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https://cz.pinterest.com/pin/553028029252813986/</a:t>
            </a:r>
            <a:endParaRPr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Char char="•"/>
            </a:pPr>
            <a:r>
              <a:rPr lang="cs-CZ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https://cz.pinterest.com/pin/12736811437907863/</a:t>
            </a: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Char char="•"/>
            </a:pPr>
            <a:r>
              <a:rPr lang="cs-CZ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https://cz.pinterest.com/pin/645351821618842795/</a:t>
            </a: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Char char="•"/>
            </a:pPr>
            <a:r>
              <a:rPr lang="cs-CZ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https://cz.pinterest.com/pin/645351821618842808/</a:t>
            </a: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Char char="•"/>
            </a:pPr>
            <a:r>
              <a:rPr lang="cs-CZ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https://cz.linkedin.com/school/fakulta-architektury-cvut/</a:t>
            </a: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Char char="•"/>
            </a:pPr>
            <a:r>
              <a:rPr lang="cs-CZ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https://www.google.com/search?q=vybaven%C3%AD+architekta&amp;rlz=1C1GCEA_enCZ997CZ997&amp;source=lnms&amp;tbm=isch&amp;sa=X&amp;ved=2ahUKEwjG7_Ou_fz3AhXPm6QKHQZ5Ao0Q_AUoAXoECAEQAw&amp;biw=1920&amp;bih=937&amp;dpr=1#imgrc=Z85vKA2xhlKCBM&amp;imgdii=ODOM_zIyJQui9M</a:t>
            </a: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Char char="•"/>
            </a:pPr>
            <a:r>
              <a:rPr lang="cs-CZ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https://cz.pinterest.com/pin/645351821618800610/</a:t>
            </a: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Char char="•"/>
            </a:pPr>
            <a:r>
              <a:rPr lang="cs-CZ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https://cz.pinterest.com/pin/77546424825287154/</a:t>
            </a: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Char char="•"/>
            </a:pPr>
            <a:r>
              <a:rPr lang="cs-CZ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https://cz.pinterest.com/pin/211174973691231/</a:t>
            </a:r>
            <a:endParaRPr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Char char="•"/>
            </a:pPr>
            <a:r>
              <a:rPr lang="cs-CZ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https://cz.pinterest.com/pin/2674081020391303/</a:t>
            </a:r>
            <a:endParaRPr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Char char="•"/>
            </a:pPr>
            <a:r>
              <a:rPr lang="cs-CZ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https://cz.pinterest.com/pin/24840235434527569/</a:t>
            </a:r>
            <a:endParaRPr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Char char="•"/>
            </a:pPr>
            <a:r>
              <a:rPr lang="cs-CZ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https://cz.pinterest.com/pin/AWkibH2ObAondbjVdTGDtXEBRfybwlry8ZQ_tOEJ5C65ths2eQ2KjQk/</a:t>
            </a:r>
            <a:endParaRPr sz="1800" u="sng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Char char="•"/>
            </a:pPr>
            <a:r>
              <a:rPr lang="cs-CZ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https://cz.pinterest.com/pin/633387439175172/</a:t>
            </a: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Char char="•"/>
            </a:pPr>
            <a:r>
              <a:rPr lang="cs-CZ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3"/>
              </a:rPr>
              <a:t>https://cz.pinterest.com/pin/27654985202156185/</a:t>
            </a: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Char char="•"/>
            </a:pPr>
            <a:r>
              <a:rPr lang="cs-CZ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4"/>
              </a:rPr>
              <a:t>https://cz.pinterest.com/pin/13510867623547045/</a:t>
            </a: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Char char="•"/>
            </a:pPr>
            <a:r>
              <a:rPr lang="cs-CZ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5"/>
              </a:rPr>
              <a:t>https://cz.pinterest.com/pin/4292562136081836/</a:t>
            </a: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Char char="•"/>
            </a:pPr>
            <a:r>
              <a:rPr lang="cs-CZ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6"/>
              </a:rPr>
              <a:t>https://cz.pinterest.com/pin/814236807627194006/</a:t>
            </a: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Char char="•"/>
            </a:pPr>
            <a:r>
              <a:rPr lang="cs-CZ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17"/>
              </a:rPr>
              <a:t>https://cz.pinterest.com/pin/185562447133354959/</a:t>
            </a: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None/>
            </a:pP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None/>
            </a:pP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None/>
            </a:pP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None/>
            </a:pP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None/>
            </a:pPr>
            <a:endParaRPr sz="1800">
              <a:solidFill>
                <a:srgbClr val="2F549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114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699FF"/>
              </a:buClr>
              <a:buSzPct val="142857"/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/>
          <p:nvPr/>
        </p:nvSpPr>
        <p:spPr>
          <a:xfrm>
            <a:off x="153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13" name="Google Shape;213;p25"/>
          <p:cNvPicPr preferRelativeResize="0"/>
          <p:nvPr/>
        </p:nvPicPr>
        <p:blipFill rotWithShape="1">
          <a:blip r:embed="rId3">
            <a:alphaModFix/>
          </a:blip>
          <a:srcRect t="23203" r="-3" b="16951"/>
          <a:stretch/>
        </p:blipFill>
        <p:spPr>
          <a:xfrm>
            <a:off x="20" y="2857855"/>
            <a:ext cx="4211035" cy="4000145"/>
          </a:xfrm>
          <a:custGeom>
            <a:avLst/>
            <a:gdLst/>
            <a:ahLst/>
            <a:cxnLst/>
            <a:rect l="l" t="t" r="r" b="b"/>
            <a:pathLst>
              <a:path w="4211055" h="4000145" extrusionOk="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626917" y="1059170"/>
                  <a:pt x="4390740" y="2547253"/>
                  <a:pt x="4174528" y="3871009"/>
                </a:cubicBezTo>
                <a:lnTo>
                  <a:pt x="4145661" y="4000145"/>
                </a:lnTo>
                <a:lnTo>
                  <a:pt x="0" y="4000145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14" name="Google Shape;214;p25"/>
          <p:cNvSpPr/>
          <p:nvPr/>
        </p:nvSpPr>
        <p:spPr>
          <a:xfrm>
            <a:off x="-10464" y="2646946"/>
            <a:ext cx="4611389" cy="4234957"/>
          </a:xfrm>
          <a:custGeom>
            <a:avLst/>
            <a:gdLst/>
            <a:ahLst/>
            <a:cxnLst/>
            <a:rect l="l" t="t" r="r" b="b"/>
            <a:pathLst>
              <a:path w="4611389" h="4349060" extrusionOk="0">
                <a:moveTo>
                  <a:pt x="1027223" y="1561"/>
                </a:moveTo>
                <a:cubicBezTo>
                  <a:pt x="1510283" y="16927"/>
                  <a:pt x="2006320" y="146146"/>
                  <a:pt x="2494275" y="407320"/>
                </a:cubicBezTo>
                <a:cubicBezTo>
                  <a:pt x="3912216" y="1166261"/>
                  <a:pt x="4815410" y="2787044"/>
                  <a:pt x="4571779" y="4223172"/>
                </a:cubicBezTo>
                <a:lnTo>
                  <a:pt x="4542246" y="4349060"/>
                </a:lnTo>
                <a:lnTo>
                  <a:pt x="0" y="4349060"/>
                </a:lnTo>
                <a:lnTo>
                  <a:pt x="0" y="145315"/>
                </a:lnTo>
                <a:lnTo>
                  <a:pt x="177713" y="92596"/>
                </a:lnTo>
                <a:cubicBezTo>
                  <a:pt x="453211" y="23999"/>
                  <a:pt x="737889" y="-7642"/>
                  <a:pt x="1027223" y="1561"/>
                </a:cubicBezTo>
                <a:close/>
              </a:path>
            </a:pathLst>
          </a:custGeom>
          <a:noFill/>
          <a:ln w="19050" cap="flat" cmpd="sng">
            <a:solidFill>
              <a:srgbClr val="FFFFFF">
                <a:alpha val="4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5" name="Google Shape;215;p25"/>
          <p:cNvSpPr/>
          <p:nvPr/>
        </p:nvSpPr>
        <p:spPr>
          <a:xfrm>
            <a:off x="1427910" y="-12717"/>
            <a:ext cx="4495812" cy="2866417"/>
          </a:xfrm>
          <a:custGeom>
            <a:avLst/>
            <a:gdLst/>
            <a:ahLst/>
            <a:cxnLst/>
            <a:rect l="l" t="t" r="r" b="b"/>
            <a:pathLst>
              <a:path w="4130517" h="2806419" extrusionOk="0">
                <a:moveTo>
                  <a:pt x="237339" y="0"/>
                </a:moveTo>
                <a:lnTo>
                  <a:pt x="3997489" y="0"/>
                </a:lnTo>
                <a:lnTo>
                  <a:pt x="4006148" y="24333"/>
                </a:lnTo>
                <a:cubicBezTo>
                  <a:pt x="4087750" y="288004"/>
                  <a:pt x="4130517" y="579903"/>
                  <a:pt x="4130517" y="887307"/>
                </a:cubicBezTo>
                <a:cubicBezTo>
                  <a:pt x="4130517" y="1132599"/>
                  <a:pt x="4064304" y="1329464"/>
                  <a:pt x="3915925" y="1525677"/>
                </a:cubicBezTo>
                <a:cubicBezTo>
                  <a:pt x="3760721" y="1730924"/>
                  <a:pt x="3527514" y="1919967"/>
                  <a:pt x="3280571" y="2120090"/>
                </a:cubicBezTo>
                <a:cubicBezTo>
                  <a:pt x="3235011" y="2156968"/>
                  <a:pt x="3187944" y="2195151"/>
                  <a:pt x="3140878" y="2233796"/>
                </a:cubicBezTo>
                <a:cubicBezTo>
                  <a:pt x="2719582" y="2579662"/>
                  <a:pt x="2412097" y="2806419"/>
                  <a:pt x="1993019" y="2806419"/>
                </a:cubicBezTo>
                <a:cubicBezTo>
                  <a:pt x="1354472" y="2806419"/>
                  <a:pt x="902244" y="2528070"/>
                  <a:pt x="480948" y="1875638"/>
                </a:cubicBezTo>
                <a:cubicBezTo>
                  <a:pt x="425816" y="1790244"/>
                  <a:pt x="371924" y="1712578"/>
                  <a:pt x="319805" y="1637519"/>
                </a:cubicBezTo>
                <a:cubicBezTo>
                  <a:pt x="103795" y="1326296"/>
                  <a:pt x="0" y="1164446"/>
                  <a:pt x="0" y="887307"/>
                </a:cubicBezTo>
                <a:cubicBezTo>
                  <a:pt x="0" y="612125"/>
                  <a:pt x="65060" y="340293"/>
                  <a:pt x="193231" y="79360"/>
                </a:cubicBezTo>
                <a:close/>
              </a:path>
            </a:pathLst>
          </a:custGeom>
          <a:noFill/>
          <a:ln w="19050" cap="flat" cmpd="sng">
            <a:solidFill>
              <a:srgbClr val="FFFFFF">
                <a:alpha val="4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6" name="Google Shape;216;p25"/>
          <p:cNvSpPr/>
          <p:nvPr/>
        </p:nvSpPr>
        <p:spPr>
          <a:xfrm rot="-5630587">
            <a:off x="5578738" y="1299898"/>
            <a:ext cx="2299137" cy="2600447"/>
          </a:xfrm>
          <a:custGeom>
            <a:avLst/>
            <a:gdLst/>
            <a:ahLst/>
            <a:cxnLst/>
            <a:rect l="l" t="t" r="r" b="b"/>
            <a:pathLst>
              <a:path w="2805016" h="3049345" extrusionOk="0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 cap="flat" cmpd="sng">
            <a:solidFill>
              <a:srgbClr val="FFFFFF">
                <a:alpha val="4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7" name="Google Shape;217;p25"/>
          <p:cNvSpPr txBox="1">
            <a:spLocks noGrp="1"/>
          </p:cNvSpPr>
          <p:nvPr>
            <p:ph type="title"/>
          </p:nvPr>
        </p:nvSpPr>
        <p:spPr>
          <a:xfrm>
            <a:off x="4103500" y="4261175"/>
            <a:ext cx="102030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rial"/>
              <a:buNone/>
            </a:pPr>
            <a:r>
              <a:rPr lang="cs-CZ" sz="6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Děkuji za pozornost.</a:t>
            </a:r>
            <a:endParaRPr sz="6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8" name="Google Shape;218;p25"/>
          <p:cNvPicPr preferRelativeResize="0"/>
          <p:nvPr/>
        </p:nvPicPr>
        <p:blipFill rotWithShape="1">
          <a:blip r:embed="rId4">
            <a:alphaModFix/>
          </a:blip>
          <a:srcRect t="34962" r="-2" b="21708"/>
          <a:stretch/>
        </p:blipFill>
        <p:spPr>
          <a:xfrm>
            <a:off x="1620005" y="10"/>
            <a:ext cx="4077699" cy="2646937"/>
          </a:xfrm>
          <a:custGeom>
            <a:avLst/>
            <a:gdLst/>
            <a:ahLst/>
            <a:cxnLst/>
            <a:rect l="l" t="t" r="r" b="b"/>
            <a:pathLst>
              <a:path w="4077699" h="2646947" extrusionOk="0">
                <a:moveTo>
                  <a:pt x="298869" y="0"/>
                </a:moveTo>
                <a:lnTo>
                  <a:pt x="3905710" y="0"/>
                </a:lnTo>
                <a:lnTo>
                  <a:pt x="3954920" y="126877"/>
                </a:lnTo>
                <a:cubicBezTo>
                  <a:pt x="4035479" y="365716"/>
                  <a:pt x="4077699" y="630123"/>
                  <a:pt x="4077699" y="908578"/>
                </a:cubicBezTo>
                <a:cubicBezTo>
                  <a:pt x="4077699" y="1130767"/>
                  <a:pt x="4012333" y="1309091"/>
                  <a:pt x="3865851" y="1486825"/>
                </a:cubicBezTo>
                <a:cubicBezTo>
                  <a:pt x="3712631" y="1672742"/>
                  <a:pt x="3482407" y="1843981"/>
                  <a:pt x="3238621" y="2025257"/>
                </a:cubicBezTo>
                <a:cubicBezTo>
                  <a:pt x="3193644" y="2058662"/>
                  <a:pt x="3147179" y="2093247"/>
                  <a:pt x="3100715" y="2128254"/>
                </a:cubicBezTo>
                <a:cubicBezTo>
                  <a:pt x="2684806" y="2441546"/>
                  <a:pt x="2381253" y="2646947"/>
                  <a:pt x="1967534" y="2646947"/>
                </a:cubicBezTo>
                <a:cubicBezTo>
                  <a:pt x="1337153" y="2646947"/>
                  <a:pt x="890707" y="2394813"/>
                  <a:pt x="474798" y="1803828"/>
                </a:cubicBezTo>
                <a:cubicBezTo>
                  <a:pt x="420372" y="1726474"/>
                  <a:pt x="367168" y="1656124"/>
                  <a:pt x="315716" y="1588134"/>
                </a:cubicBezTo>
                <a:cubicBezTo>
                  <a:pt x="102468" y="1306222"/>
                  <a:pt x="0" y="1159615"/>
                  <a:pt x="0" y="908578"/>
                </a:cubicBezTo>
                <a:cubicBezTo>
                  <a:pt x="0" y="659312"/>
                  <a:pt x="64228" y="413080"/>
                  <a:pt x="190760" y="176721"/>
                </a:cubicBezTo>
                <a:cubicBezTo>
                  <a:pt x="221715" y="118918"/>
                  <a:pt x="255994" y="62336"/>
                  <a:pt x="293522" y="7075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219" name="Google Shape;219;p25"/>
          <p:cNvPicPr preferRelativeResize="0"/>
          <p:nvPr/>
        </p:nvPicPr>
        <p:blipFill rotWithShape="1">
          <a:blip r:embed="rId5">
            <a:alphaModFix/>
          </a:blip>
          <a:srcRect t="23262" r="-1" b="14925"/>
          <a:stretch/>
        </p:blipFill>
        <p:spPr>
          <a:xfrm>
            <a:off x="5584924" y="1547578"/>
            <a:ext cx="2292493" cy="2122880"/>
          </a:xfrm>
          <a:custGeom>
            <a:avLst/>
            <a:gdLst/>
            <a:ahLst/>
            <a:cxnLst/>
            <a:rect l="l" t="t" r="r" b="b"/>
            <a:pathLst>
              <a:path w="2292493" h="2122880" extrusionOk="0">
                <a:moveTo>
                  <a:pt x="1235443" y="101"/>
                </a:moveTo>
                <a:cubicBezTo>
                  <a:pt x="1263084" y="-395"/>
                  <a:pt x="1291217" y="936"/>
                  <a:pt x="1320072" y="4230"/>
                </a:cubicBezTo>
                <a:cubicBezTo>
                  <a:pt x="1671802" y="44384"/>
                  <a:pt x="1902125" y="218473"/>
                  <a:pt x="2090172" y="586366"/>
                </a:cubicBezTo>
                <a:cubicBezTo>
                  <a:pt x="2114779" y="634518"/>
                  <a:pt x="2139225" y="678547"/>
                  <a:pt x="2162870" y="721101"/>
                </a:cubicBezTo>
                <a:cubicBezTo>
                  <a:pt x="2260860" y="897539"/>
                  <a:pt x="2307113" y="988758"/>
                  <a:pt x="2288417" y="1133777"/>
                </a:cubicBezTo>
                <a:cubicBezTo>
                  <a:pt x="2269852" y="1277773"/>
                  <a:pt x="2215677" y="1415925"/>
                  <a:pt x="2127475" y="1544405"/>
                </a:cubicBezTo>
                <a:cubicBezTo>
                  <a:pt x="2041168" y="1670087"/>
                  <a:pt x="1926635" y="1781072"/>
                  <a:pt x="1787108" y="1874175"/>
                </a:cubicBezTo>
                <a:cubicBezTo>
                  <a:pt x="1649962" y="1965719"/>
                  <a:pt x="1492014" y="2036098"/>
                  <a:pt x="1330248" y="2077660"/>
                </a:cubicBezTo>
                <a:cubicBezTo>
                  <a:pt x="1164114" y="2120453"/>
                  <a:pt x="999359" y="2132944"/>
                  <a:pt x="840730" y="2114835"/>
                </a:cubicBezTo>
                <a:cubicBezTo>
                  <a:pt x="691132" y="2097757"/>
                  <a:pt x="557149" y="2053337"/>
                  <a:pt x="442425" y="1982881"/>
                </a:cubicBezTo>
                <a:cubicBezTo>
                  <a:pt x="334913" y="1916810"/>
                  <a:pt x="244458" y="1827961"/>
                  <a:pt x="173560" y="1718848"/>
                </a:cubicBezTo>
                <a:cubicBezTo>
                  <a:pt x="83005" y="1579424"/>
                  <a:pt x="26806" y="1409945"/>
                  <a:pt x="7516" y="1223899"/>
                </a:cubicBezTo>
                <a:cubicBezTo>
                  <a:pt x="-4057" y="1112273"/>
                  <a:pt x="-2343" y="994681"/>
                  <a:pt x="13211" y="874039"/>
                </a:cubicBezTo>
                <a:cubicBezTo>
                  <a:pt x="29758" y="745684"/>
                  <a:pt x="79512" y="646833"/>
                  <a:pt x="174480" y="553491"/>
                </a:cubicBezTo>
                <a:cubicBezTo>
                  <a:pt x="273817" y="455849"/>
                  <a:pt x="415027" y="371593"/>
                  <a:pt x="564552" y="282403"/>
                </a:cubicBezTo>
                <a:cubicBezTo>
                  <a:pt x="592135" y="265970"/>
                  <a:pt x="620637" y="248950"/>
                  <a:pt x="649169" y="231687"/>
                </a:cubicBezTo>
                <a:cubicBezTo>
                  <a:pt x="872639" y="96509"/>
                  <a:pt x="1041960" y="3569"/>
                  <a:pt x="1235443" y="101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0" name="Google Shape;220;p25"/>
          <p:cNvSpPr/>
          <p:nvPr/>
        </p:nvSpPr>
        <p:spPr>
          <a:xfrm>
            <a:off x="1620005" y="0"/>
            <a:ext cx="4077699" cy="2646947"/>
          </a:xfrm>
          <a:custGeom>
            <a:avLst/>
            <a:gdLst/>
            <a:ahLst/>
            <a:cxnLst/>
            <a:rect l="l" t="t" r="r" b="b"/>
            <a:pathLst>
              <a:path w="4077699" h="2646947" extrusionOk="0">
                <a:moveTo>
                  <a:pt x="298869" y="0"/>
                </a:moveTo>
                <a:lnTo>
                  <a:pt x="392277" y="0"/>
                </a:lnTo>
                <a:lnTo>
                  <a:pt x="387217" y="6841"/>
                </a:lnTo>
                <a:cubicBezTo>
                  <a:pt x="351698" y="60269"/>
                  <a:pt x="319254" y="114975"/>
                  <a:pt x="289956" y="170861"/>
                </a:cubicBezTo>
                <a:cubicBezTo>
                  <a:pt x="170198" y="399383"/>
                  <a:pt x="109408" y="637450"/>
                  <a:pt x="109408" y="878451"/>
                </a:cubicBezTo>
                <a:cubicBezTo>
                  <a:pt x="109408" y="999807"/>
                  <a:pt x="133654" y="1095922"/>
                  <a:pt x="183128" y="1195768"/>
                </a:cubicBezTo>
                <a:lnTo>
                  <a:pt x="190272" y="1207732"/>
                </a:lnTo>
                <a:lnTo>
                  <a:pt x="207472" y="1253396"/>
                </a:lnTo>
                <a:cubicBezTo>
                  <a:pt x="255415" y="1347918"/>
                  <a:pt x="327805" y="1445972"/>
                  <a:pt x="425597" y="1574987"/>
                </a:cubicBezTo>
                <a:cubicBezTo>
                  <a:pt x="472787" y="1637218"/>
                  <a:pt x="521584" y="1701608"/>
                  <a:pt x="571502" y="1772408"/>
                </a:cubicBezTo>
                <a:cubicBezTo>
                  <a:pt x="714549" y="1975254"/>
                  <a:pt x="861533" y="2134485"/>
                  <a:pt x="1019876" y="2254288"/>
                </a:cubicBezTo>
                <a:lnTo>
                  <a:pt x="1170214" y="2353167"/>
                </a:lnTo>
                <a:lnTo>
                  <a:pt x="1189078" y="2365867"/>
                </a:lnTo>
                <a:cubicBezTo>
                  <a:pt x="1418499" y="2498234"/>
                  <a:pt x="1673294" y="2559177"/>
                  <a:pt x="1971610" y="2559177"/>
                </a:cubicBezTo>
                <a:cubicBezTo>
                  <a:pt x="2363180" y="2559177"/>
                  <a:pt x="2650483" y="2360587"/>
                  <a:pt x="3044126" y="2057684"/>
                </a:cubicBezTo>
                <a:cubicBezTo>
                  <a:pt x="3088102" y="2023837"/>
                  <a:pt x="3132080" y="1990399"/>
                  <a:pt x="3174649" y="1958102"/>
                </a:cubicBezTo>
                <a:cubicBezTo>
                  <a:pt x="3405384" y="1782837"/>
                  <a:pt x="3623283" y="1617276"/>
                  <a:pt x="3768300" y="1437524"/>
                </a:cubicBezTo>
                <a:cubicBezTo>
                  <a:pt x="3906940" y="1265683"/>
                  <a:pt x="3968807" y="1093272"/>
                  <a:pt x="3968807" y="878451"/>
                </a:cubicBezTo>
                <a:cubicBezTo>
                  <a:pt x="3968807" y="609229"/>
                  <a:pt x="3928847" y="353589"/>
                  <a:pt x="3852601" y="122670"/>
                </a:cubicBezTo>
                <a:lnTo>
                  <a:pt x="3806026" y="0"/>
                </a:lnTo>
                <a:lnTo>
                  <a:pt x="3905710" y="0"/>
                </a:lnTo>
                <a:lnTo>
                  <a:pt x="3954920" y="126878"/>
                </a:lnTo>
                <a:cubicBezTo>
                  <a:pt x="4035479" y="365716"/>
                  <a:pt x="4077699" y="630123"/>
                  <a:pt x="4077699" y="908578"/>
                </a:cubicBezTo>
                <a:cubicBezTo>
                  <a:pt x="4077699" y="1130767"/>
                  <a:pt x="4012333" y="1309091"/>
                  <a:pt x="3865851" y="1486825"/>
                </a:cubicBezTo>
                <a:cubicBezTo>
                  <a:pt x="3712631" y="1672742"/>
                  <a:pt x="3482407" y="1843981"/>
                  <a:pt x="3238621" y="2025258"/>
                </a:cubicBezTo>
                <a:cubicBezTo>
                  <a:pt x="3193644" y="2058662"/>
                  <a:pt x="3147179" y="2093248"/>
                  <a:pt x="3100715" y="2128254"/>
                </a:cubicBezTo>
                <a:cubicBezTo>
                  <a:pt x="2684806" y="2441546"/>
                  <a:pt x="2381253" y="2646947"/>
                  <a:pt x="1967534" y="2646947"/>
                </a:cubicBezTo>
                <a:cubicBezTo>
                  <a:pt x="1337153" y="2646947"/>
                  <a:pt x="890707" y="2394813"/>
                  <a:pt x="474798" y="1803828"/>
                </a:cubicBezTo>
                <a:cubicBezTo>
                  <a:pt x="420372" y="1726474"/>
                  <a:pt x="367168" y="1656124"/>
                  <a:pt x="315716" y="1588134"/>
                </a:cubicBezTo>
                <a:cubicBezTo>
                  <a:pt x="102468" y="1306223"/>
                  <a:pt x="0" y="1159615"/>
                  <a:pt x="0" y="908578"/>
                </a:cubicBezTo>
                <a:cubicBezTo>
                  <a:pt x="0" y="659312"/>
                  <a:pt x="64228" y="413080"/>
                  <a:pt x="190760" y="176721"/>
                </a:cubicBezTo>
                <a:cubicBezTo>
                  <a:pt x="221715" y="118918"/>
                  <a:pt x="255994" y="62336"/>
                  <a:pt x="293521" y="7075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1" name="Google Shape;221;p25"/>
          <p:cNvSpPr/>
          <p:nvPr/>
        </p:nvSpPr>
        <p:spPr>
          <a:xfrm rot="-5630587">
            <a:off x="5678778" y="1463140"/>
            <a:ext cx="2104785" cy="2291756"/>
          </a:xfrm>
          <a:custGeom>
            <a:avLst/>
            <a:gdLst/>
            <a:ahLst/>
            <a:cxnLst/>
            <a:rect l="l" t="t" r="r" b="b"/>
            <a:pathLst>
              <a:path w="2104785" h="2291756" extrusionOk="0">
                <a:moveTo>
                  <a:pt x="2023353" y="1284444"/>
                </a:moveTo>
                <a:cubicBezTo>
                  <a:pt x="2031943" y="1108744"/>
                  <a:pt x="1956528" y="949413"/>
                  <a:pt x="1845451" y="738354"/>
                </a:cubicBezTo>
                <a:cubicBezTo>
                  <a:pt x="1831266" y="711406"/>
                  <a:pt x="1817303" y="684501"/>
                  <a:pt x="1803825" y="658465"/>
                </a:cubicBezTo>
                <a:cubicBezTo>
                  <a:pt x="1730664" y="517322"/>
                  <a:pt x="1661547" y="384026"/>
                  <a:pt x="1577531" y="287879"/>
                </a:cubicBezTo>
                <a:cubicBezTo>
                  <a:pt x="1497216" y="195961"/>
                  <a:pt x="1409064" y="144710"/>
                  <a:pt x="1291674" y="121748"/>
                </a:cubicBezTo>
                <a:cubicBezTo>
                  <a:pt x="1181338" y="100166"/>
                  <a:pt x="1072971" y="91324"/>
                  <a:pt x="969299" y="94904"/>
                </a:cubicBezTo>
                <a:cubicBezTo>
                  <a:pt x="796509" y="100872"/>
                  <a:pt x="636753" y="141341"/>
                  <a:pt x="502626" y="214833"/>
                </a:cubicBezTo>
                <a:cubicBezTo>
                  <a:pt x="397658" y="272375"/>
                  <a:pt x="310190" y="348911"/>
                  <a:pt x="242694" y="442328"/>
                </a:cubicBezTo>
                <a:cubicBezTo>
                  <a:pt x="170713" y="542015"/>
                  <a:pt x="121575" y="660783"/>
                  <a:pt x="96707" y="795407"/>
                </a:cubicBezTo>
                <a:cubicBezTo>
                  <a:pt x="70339" y="938158"/>
                  <a:pt x="71822" y="1088362"/>
                  <a:pt x="101173" y="1241694"/>
                </a:cubicBezTo>
                <a:cubicBezTo>
                  <a:pt x="129656" y="1390988"/>
                  <a:pt x="184952" y="1538606"/>
                  <a:pt x="261039" y="1668667"/>
                </a:cubicBezTo>
                <a:cubicBezTo>
                  <a:pt x="280384" y="1701746"/>
                  <a:pt x="300855" y="1733478"/>
                  <a:pt x="322410" y="1763813"/>
                </a:cubicBezTo>
                <a:lnTo>
                  <a:pt x="346848" y="1795056"/>
                </a:lnTo>
                <a:lnTo>
                  <a:pt x="361092" y="1818185"/>
                </a:lnTo>
                <a:cubicBezTo>
                  <a:pt x="422597" y="1908754"/>
                  <a:pt x="493496" y="1986730"/>
                  <a:pt x="572684" y="2050800"/>
                </a:cubicBezTo>
                <a:cubicBezTo>
                  <a:pt x="680619" y="2138109"/>
                  <a:pt x="799219" y="2195149"/>
                  <a:pt x="925201" y="2220268"/>
                </a:cubicBezTo>
                <a:cubicBezTo>
                  <a:pt x="1052079" y="2245566"/>
                  <a:pt x="1135508" y="2208926"/>
                  <a:pt x="1297410" y="2130336"/>
                </a:cubicBezTo>
                <a:cubicBezTo>
                  <a:pt x="1336459" y="2111372"/>
                  <a:pt x="1376862" y="2091764"/>
                  <a:pt x="1420912" y="2072252"/>
                </a:cubicBezTo>
                <a:cubicBezTo>
                  <a:pt x="1631268" y="1979045"/>
                  <a:pt x="1775811" y="1866515"/>
                  <a:pt x="1868653" y="1718003"/>
                </a:cubicBezTo>
                <a:lnTo>
                  <a:pt x="1887533" y="1682401"/>
                </a:lnTo>
                <a:lnTo>
                  <a:pt x="1896444" y="1670669"/>
                </a:lnTo>
                <a:cubicBezTo>
                  <a:pt x="1954203" y="1581687"/>
                  <a:pt x="1992462" y="1479642"/>
                  <a:pt x="2014388" y="1360945"/>
                </a:cubicBezTo>
                <a:cubicBezTo>
                  <a:pt x="2019185" y="1334978"/>
                  <a:pt x="2022126" y="1309545"/>
                  <a:pt x="2023353" y="1284444"/>
                </a:cubicBezTo>
                <a:close/>
                <a:moveTo>
                  <a:pt x="2104032" y="1308097"/>
                </a:moveTo>
                <a:cubicBezTo>
                  <a:pt x="2102674" y="1335709"/>
                  <a:pt x="2099461" y="1363690"/>
                  <a:pt x="2094240" y="1392259"/>
                </a:cubicBezTo>
                <a:cubicBezTo>
                  <a:pt x="2030602" y="1740507"/>
                  <a:pt x="1841466" y="1958643"/>
                  <a:pt x="1461797" y="2121609"/>
                </a:cubicBezTo>
                <a:cubicBezTo>
                  <a:pt x="1412104" y="2142934"/>
                  <a:pt x="1366535" y="2164374"/>
                  <a:pt x="1322492" y="2185114"/>
                </a:cubicBezTo>
                <a:cubicBezTo>
                  <a:pt x="1139883" y="2271057"/>
                  <a:pt x="1045769" y="2311093"/>
                  <a:pt x="902329" y="2282718"/>
                </a:cubicBezTo>
                <a:cubicBezTo>
                  <a:pt x="759902" y="2254544"/>
                  <a:pt x="625692" y="2191232"/>
                  <a:pt x="503412" y="2094616"/>
                </a:cubicBezTo>
                <a:cubicBezTo>
                  <a:pt x="383798" y="2000079"/>
                  <a:pt x="280738" y="1878365"/>
                  <a:pt x="197197" y="1732912"/>
                </a:cubicBezTo>
                <a:cubicBezTo>
                  <a:pt x="115050" y="1589939"/>
                  <a:pt x="55417" y="1427629"/>
                  <a:pt x="24790" y="1263441"/>
                </a:cubicBezTo>
                <a:cubicBezTo>
                  <a:pt x="-6771" y="1094812"/>
                  <a:pt x="-8192" y="929591"/>
                  <a:pt x="20509" y="772532"/>
                </a:cubicBezTo>
                <a:cubicBezTo>
                  <a:pt x="47575" y="624415"/>
                  <a:pt x="100875" y="493710"/>
                  <a:pt x="178862" y="383966"/>
                </a:cubicBezTo>
                <a:cubicBezTo>
                  <a:pt x="251990" y="281125"/>
                  <a:pt x="346702" y="196829"/>
                  <a:pt x="460322" y="133403"/>
                </a:cubicBezTo>
                <a:cubicBezTo>
                  <a:pt x="605502" y="52397"/>
                  <a:pt x="778367" y="7684"/>
                  <a:pt x="965287" y="907"/>
                </a:cubicBezTo>
                <a:cubicBezTo>
                  <a:pt x="1077438" y="-3159"/>
                  <a:pt x="1194651" y="6433"/>
                  <a:pt x="1313979" y="30038"/>
                </a:cubicBezTo>
                <a:cubicBezTo>
                  <a:pt x="1440936" y="55151"/>
                  <a:pt x="1536230" y="111418"/>
                  <a:pt x="1622997" y="212429"/>
                </a:cubicBezTo>
                <a:cubicBezTo>
                  <a:pt x="1713761" y="318087"/>
                  <a:pt x="1788363" y="464627"/>
                  <a:pt x="1867331" y="619793"/>
                </a:cubicBezTo>
                <a:cubicBezTo>
                  <a:pt x="1881878" y="648416"/>
                  <a:pt x="1896949" y="677994"/>
                  <a:pt x="1912261" y="707619"/>
                </a:cubicBezTo>
                <a:cubicBezTo>
                  <a:pt x="2032157" y="939647"/>
                  <a:pt x="2113539" y="1114817"/>
                  <a:pt x="2104032" y="13080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2" name="Google Shape;222;p25"/>
          <p:cNvSpPr/>
          <p:nvPr/>
        </p:nvSpPr>
        <p:spPr>
          <a:xfrm>
            <a:off x="8051951" y="-11953"/>
            <a:ext cx="4152001" cy="3562347"/>
          </a:xfrm>
          <a:custGeom>
            <a:avLst/>
            <a:gdLst/>
            <a:ahLst/>
            <a:cxnLst/>
            <a:rect l="l" t="t" r="r" b="b"/>
            <a:pathLst>
              <a:path w="4069058" h="3547008" extrusionOk="0">
                <a:moveTo>
                  <a:pt x="305212" y="0"/>
                </a:moveTo>
                <a:lnTo>
                  <a:pt x="4069058" y="0"/>
                </a:lnTo>
                <a:lnTo>
                  <a:pt x="4069058" y="2865785"/>
                </a:lnTo>
                <a:lnTo>
                  <a:pt x="3996814" y="2947457"/>
                </a:lnTo>
                <a:cubicBezTo>
                  <a:pt x="3654887" y="3311545"/>
                  <a:pt x="3252443" y="3496175"/>
                  <a:pt x="2732780" y="3541640"/>
                </a:cubicBezTo>
                <a:cubicBezTo>
                  <a:pt x="2236701" y="3585041"/>
                  <a:pt x="1850359" y="3361306"/>
                  <a:pt x="1317550" y="3015110"/>
                </a:cubicBezTo>
                <a:cubicBezTo>
                  <a:pt x="1258026" y="2976425"/>
                  <a:pt x="1198546" y="2938265"/>
                  <a:pt x="1140977" y="2901419"/>
                </a:cubicBezTo>
                <a:cubicBezTo>
                  <a:pt x="828927" y="2701433"/>
                  <a:pt x="534230" y="2512513"/>
                  <a:pt x="330269" y="2297252"/>
                </a:cubicBezTo>
                <a:cubicBezTo>
                  <a:pt x="135278" y="2091465"/>
                  <a:pt x="37487" y="1876435"/>
                  <a:pt x="13299" y="1599966"/>
                </a:cubicBezTo>
                <a:cubicBezTo>
                  <a:pt x="-32170" y="1080250"/>
                  <a:pt x="39709" y="589889"/>
                  <a:pt x="217457" y="178659"/>
                </a:cubicBezTo>
                <a:close/>
              </a:path>
            </a:pathLst>
          </a:custGeom>
          <a:noFill/>
          <a:ln w="19050" cap="flat" cmpd="sng">
            <a:solidFill>
              <a:srgbClr val="FFFFFF">
                <a:alpha val="4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223" name="Google Shape;223;p25"/>
          <p:cNvPicPr preferRelativeResize="0"/>
          <p:nvPr/>
        </p:nvPicPr>
        <p:blipFill rotWithShape="1">
          <a:blip r:embed="rId6">
            <a:alphaModFix/>
          </a:blip>
          <a:srcRect t="2535" r="2" b="13125"/>
          <a:stretch/>
        </p:blipFill>
        <p:spPr>
          <a:xfrm>
            <a:off x="8253663" y="11963"/>
            <a:ext cx="3938337" cy="3321585"/>
          </a:xfrm>
          <a:custGeom>
            <a:avLst/>
            <a:gdLst/>
            <a:ahLst/>
            <a:cxnLst/>
            <a:rect l="l" t="t" r="r" b="b"/>
            <a:pathLst>
              <a:path w="3938337" h="3321595" extrusionOk="0">
                <a:moveTo>
                  <a:pt x="412520" y="0"/>
                </a:moveTo>
                <a:lnTo>
                  <a:pt x="3217629" y="0"/>
                </a:lnTo>
                <a:lnTo>
                  <a:pt x="3871410" y="0"/>
                </a:lnTo>
                <a:lnTo>
                  <a:pt x="3938337" y="0"/>
                </a:lnTo>
                <a:lnTo>
                  <a:pt x="3938337" y="59511"/>
                </a:lnTo>
                <a:lnTo>
                  <a:pt x="3938337" y="699247"/>
                </a:lnTo>
                <a:lnTo>
                  <a:pt x="3938337" y="2518435"/>
                </a:lnTo>
                <a:lnTo>
                  <a:pt x="3856842" y="2618704"/>
                </a:lnTo>
                <a:cubicBezTo>
                  <a:pt x="3439614" y="3108658"/>
                  <a:pt x="2979779" y="3321595"/>
                  <a:pt x="2362292" y="3321595"/>
                </a:cubicBezTo>
                <a:cubicBezTo>
                  <a:pt x="1899140" y="3321595"/>
                  <a:pt x="1559319" y="3095023"/>
                  <a:pt x="1093716" y="2749441"/>
                </a:cubicBezTo>
                <a:cubicBezTo>
                  <a:pt x="1041701" y="2710827"/>
                  <a:pt x="989684" y="2672676"/>
                  <a:pt x="939333" y="2635829"/>
                </a:cubicBezTo>
                <a:cubicBezTo>
                  <a:pt x="666418" y="2435869"/>
                  <a:pt x="408686" y="2246981"/>
                  <a:pt x="237160" y="2041901"/>
                </a:cubicBezTo>
                <a:cubicBezTo>
                  <a:pt x="73176" y="1845849"/>
                  <a:pt x="0" y="1649145"/>
                  <a:pt x="0" y="1404055"/>
                </a:cubicBezTo>
                <a:cubicBezTo>
                  <a:pt x="0" y="866538"/>
                  <a:pt x="144750" y="376466"/>
                  <a:pt x="410955" y="1974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224" name="Google Shape;224;p25"/>
          <p:cNvSpPr/>
          <p:nvPr/>
        </p:nvSpPr>
        <p:spPr>
          <a:xfrm flipH="1">
            <a:off x="8253663" y="0"/>
            <a:ext cx="3938337" cy="3321595"/>
          </a:xfrm>
          <a:custGeom>
            <a:avLst/>
            <a:gdLst/>
            <a:ahLst/>
            <a:cxnLst/>
            <a:rect l="l" t="t" r="r" b="b"/>
            <a:pathLst>
              <a:path w="3938337" h="3321595" extrusionOk="0">
                <a:moveTo>
                  <a:pt x="1166365" y="0"/>
                </a:moveTo>
                <a:lnTo>
                  <a:pt x="107576" y="0"/>
                </a:lnTo>
                <a:lnTo>
                  <a:pt x="66927" y="0"/>
                </a:lnTo>
                <a:lnTo>
                  <a:pt x="0" y="0"/>
                </a:lnTo>
                <a:lnTo>
                  <a:pt x="0" y="59511"/>
                </a:lnTo>
                <a:lnTo>
                  <a:pt x="0" y="155390"/>
                </a:lnTo>
                <a:lnTo>
                  <a:pt x="0" y="901114"/>
                </a:lnTo>
                <a:lnTo>
                  <a:pt x="4" y="901114"/>
                </a:lnTo>
                <a:lnTo>
                  <a:pt x="4" y="471771"/>
                </a:lnTo>
                <a:lnTo>
                  <a:pt x="50187" y="407556"/>
                </a:lnTo>
                <a:cubicBezTo>
                  <a:pt x="138559" y="305382"/>
                  <a:pt x="239680" y="208703"/>
                  <a:pt x="352921" y="118259"/>
                </a:cubicBezTo>
                <a:lnTo>
                  <a:pt x="514890" y="2"/>
                </a:lnTo>
                <a:lnTo>
                  <a:pt x="1166365" y="2"/>
                </a:lnTo>
                <a:close/>
                <a:moveTo>
                  <a:pt x="3525817" y="0"/>
                </a:moveTo>
                <a:lnTo>
                  <a:pt x="3384145" y="0"/>
                </a:lnTo>
                <a:lnTo>
                  <a:pt x="3385646" y="1904"/>
                </a:lnTo>
                <a:cubicBezTo>
                  <a:pt x="3641155" y="363079"/>
                  <a:pt x="3780089" y="835723"/>
                  <a:pt x="3780089" y="1354125"/>
                </a:cubicBezTo>
                <a:cubicBezTo>
                  <a:pt x="3780089" y="1590500"/>
                  <a:pt x="3709854" y="1780209"/>
                  <a:pt x="3552458" y="1969288"/>
                </a:cubicBezTo>
                <a:cubicBezTo>
                  <a:pt x="3511300" y="2018735"/>
                  <a:pt x="3464970" y="2067206"/>
                  <a:pt x="3414534" y="2115111"/>
                </a:cubicBezTo>
                <a:lnTo>
                  <a:pt x="3395732" y="2131585"/>
                </a:lnTo>
                <a:lnTo>
                  <a:pt x="3390273" y="2137223"/>
                </a:lnTo>
                <a:lnTo>
                  <a:pt x="3348116" y="2173305"/>
                </a:lnTo>
                <a:lnTo>
                  <a:pt x="3251972" y="2257543"/>
                </a:lnTo>
                <a:cubicBezTo>
                  <a:pt x="3136805" y="2351916"/>
                  <a:pt x="3009474" y="2445671"/>
                  <a:pt x="2878500" y="2542096"/>
                </a:cubicBezTo>
                <a:cubicBezTo>
                  <a:pt x="2830172" y="2577632"/>
                  <a:pt x="2780245" y="2614426"/>
                  <a:pt x="2730320" y="2651667"/>
                </a:cubicBezTo>
                <a:cubicBezTo>
                  <a:pt x="2283426" y="2984960"/>
                  <a:pt x="1957258" y="3203474"/>
                  <a:pt x="1512716" y="3203474"/>
                </a:cubicBezTo>
                <a:cubicBezTo>
                  <a:pt x="920041" y="3203474"/>
                  <a:pt x="478682" y="2998110"/>
                  <a:pt x="78219" y="2525579"/>
                </a:cubicBezTo>
                <a:lnTo>
                  <a:pt x="0" y="2428877"/>
                </a:lnTo>
                <a:lnTo>
                  <a:pt x="0" y="2518435"/>
                </a:lnTo>
                <a:lnTo>
                  <a:pt x="81495" y="2618704"/>
                </a:lnTo>
                <a:cubicBezTo>
                  <a:pt x="498723" y="3108658"/>
                  <a:pt x="958559" y="3321595"/>
                  <a:pt x="1576046" y="3321595"/>
                </a:cubicBezTo>
                <a:cubicBezTo>
                  <a:pt x="2039197" y="3321595"/>
                  <a:pt x="2379018" y="3095023"/>
                  <a:pt x="2844621" y="2749441"/>
                </a:cubicBezTo>
                <a:cubicBezTo>
                  <a:pt x="2896636" y="2710827"/>
                  <a:pt x="2948653" y="2672676"/>
                  <a:pt x="2999005" y="2635829"/>
                </a:cubicBezTo>
                <a:cubicBezTo>
                  <a:pt x="3271919" y="2435869"/>
                  <a:pt x="3529651" y="2246981"/>
                  <a:pt x="3701177" y="2041901"/>
                </a:cubicBezTo>
                <a:cubicBezTo>
                  <a:pt x="3865161" y="1845849"/>
                  <a:pt x="3938337" y="1649145"/>
                  <a:pt x="3938337" y="1404055"/>
                </a:cubicBezTo>
                <a:cubicBezTo>
                  <a:pt x="3938337" y="866538"/>
                  <a:pt x="3793587" y="376466"/>
                  <a:pt x="3527383" y="1974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5"/>
          <p:cNvSpPr/>
          <p:nvPr/>
        </p:nvSpPr>
        <p:spPr>
          <a:xfrm>
            <a:off x="0" y="2857855"/>
            <a:ext cx="4211055" cy="4000145"/>
          </a:xfrm>
          <a:custGeom>
            <a:avLst/>
            <a:gdLst/>
            <a:ahLst/>
            <a:cxnLst/>
            <a:rect l="l" t="t" r="r" b="b"/>
            <a:pathLst>
              <a:path w="4211055" h="4000145" extrusionOk="0">
                <a:moveTo>
                  <a:pt x="1165310" y="990"/>
                </a:moveTo>
                <a:cubicBezTo>
                  <a:pt x="1578456" y="12730"/>
                  <a:pt x="2002082" y="129252"/>
                  <a:pt x="2418078" y="367333"/>
                </a:cubicBezTo>
                <a:cubicBezTo>
                  <a:pt x="3626917" y="1059170"/>
                  <a:pt x="4390740" y="2547253"/>
                  <a:pt x="4174528" y="3871009"/>
                </a:cubicBezTo>
                <a:lnTo>
                  <a:pt x="4145661" y="4000145"/>
                </a:lnTo>
                <a:lnTo>
                  <a:pt x="0" y="4000145"/>
                </a:lnTo>
                <a:lnTo>
                  <a:pt x="0" y="4000144"/>
                </a:lnTo>
                <a:lnTo>
                  <a:pt x="3932946" y="4000144"/>
                </a:lnTo>
                <a:lnTo>
                  <a:pt x="3985875" y="3757912"/>
                </a:lnTo>
                <a:cubicBezTo>
                  <a:pt x="4181907" y="2517281"/>
                  <a:pt x="3455171" y="1117132"/>
                  <a:pt x="2314254" y="461503"/>
                </a:cubicBezTo>
                <a:cubicBezTo>
                  <a:pt x="1921632" y="235883"/>
                  <a:pt x="1522506" y="124256"/>
                  <a:pt x="1133823" y="110981"/>
                </a:cubicBezTo>
                <a:cubicBezTo>
                  <a:pt x="1087262" y="109391"/>
                  <a:pt x="1040851" y="109212"/>
                  <a:pt x="994619" y="110419"/>
                </a:cubicBezTo>
                <a:cubicBezTo>
                  <a:pt x="670992" y="118859"/>
                  <a:pt x="356135" y="195139"/>
                  <a:pt x="60036" y="330041"/>
                </a:cubicBezTo>
                <a:lnTo>
                  <a:pt x="0" y="360008"/>
                </a:lnTo>
                <a:lnTo>
                  <a:pt x="0" y="251609"/>
                </a:lnTo>
                <a:lnTo>
                  <a:pt x="158783" y="182603"/>
                </a:lnTo>
                <a:cubicBezTo>
                  <a:pt x="479801" y="54981"/>
                  <a:pt x="818871" y="-8854"/>
                  <a:pt x="1165310" y="99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422246" y="525497"/>
            <a:ext cx="11347507" cy="633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74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Prohlášení 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407" marR="648" lvl="0" indent="-305" algn="l" rtl="0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Prohlašuji, že jsem závěrečnou práci zpracovala samostatně za použitích literatury a ostatních zdrojů  v ní uvedených. 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255" marR="0" lvl="0" indent="0" algn="l" rtl="0">
              <a:lnSpc>
                <a:spcPct val="100000"/>
              </a:lnSpc>
              <a:spcBef>
                <a:spcPts val="314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 Blížejově, dne: 24.5. 2022  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74" marR="0" lvl="0" indent="0" algn="ctr" rtl="0">
              <a:lnSpc>
                <a:spcPct val="100000"/>
              </a:lnSpc>
              <a:spcBef>
                <a:spcPts val="341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Poděkování: 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864" marR="34938" lvl="0" indent="2426" algn="l" rtl="0">
              <a:lnSpc>
                <a:spcPct val="100000"/>
              </a:lnSpc>
              <a:spcBef>
                <a:spcPts val="906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Chtěla bych poděkovat paní učitelce Trefancové za pomoc při závěrečné práci, paní učitelce Křížové  za opravu mé závěrečné práce a paní učitelce Mundilové za opravu anglické části. 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407" marR="0" lvl="0" indent="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Děkuji také Ing. arch. Pevné za zodpovězení otázek a poskytnutí fotografií. 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318" marR="0" lvl="0" indent="0" algn="ctr" rtl="0">
              <a:lnSpc>
                <a:spcPct val="100000"/>
              </a:lnSpc>
              <a:spcBef>
                <a:spcPts val="5452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Motto 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894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0" i="1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,,Architektura je způsob myšlení.“ 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2051900" lvl="0" indent="0" algn="r" rtl="0">
              <a:lnSpc>
                <a:spcPct val="100000"/>
              </a:lnSpc>
              <a:spcBef>
                <a:spcPts val="945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0" i="0" u="none" strike="noStrike" cap="none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Le Corbusier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cs-CZ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/>
          <p:nvPr/>
        </p:nvSpPr>
        <p:spPr>
          <a:xfrm>
            <a:off x="468385" y="360054"/>
            <a:ext cx="11255230" cy="275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Anotace: 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511" marR="343" lvl="0" indent="453376" algn="just" rtl="0">
              <a:lnSpc>
                <a:spcPct val="100000"/>
              </a:lnSpc>
              <a:spcBef>
                <a:spcPts val="907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Jmenuji se Adéla Králová, je mi 15 let. Bydlím v Osvračíně, kde jsem navštěvovala první  stupeň ZŠ. Nyní navštěvuji již 4.rokem ZŠ v Blížejově. Mezi mé záliby patří malování, čtení,  procházky s kamarády nebo rodinou.  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236" marR="38" lvl="0" indent="448043" algn="just" rtl="0">
              <a:lnSpc>
                <a:spcPct val="100000"/>
              </a:lnSpc>
              <a:spcBef>
                <a:spcPts val="3127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cs-CZ" sz="20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My name is Adéla Králová. I am 15 years old. I live in Osvračín where I attented the primary  school. Now I attent a comprehensive school in Blížejov for 4 years. My hobbies are drawing, walking  out with my friends or with my family.</a:t>
            </a: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/>
          <p:nvPr/>
        </p:nvSpPr>
        <p:spPr>
          <a:xfrm>
            <a:off x="648748" y="629943"/>
            <a:ext cx="10894500" cy="16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6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cs-CZ" sz="2800" b="1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Obsah: 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000" marR="3154896" lvl="0" indent="-397000" algn="l" rtl="0">
              <a:lnSpc>
                <a:spcPct val="100000"/>
              </a:lnSpc>
              <a:spcBef>
                <a:spcPts val="907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Times New Roman"/>
              <a:buAutoNum type="romanUcPeriod"/>
            </a:pPr>
            <a:r>
              <a:rPr lang="cs-CZ" sz="2000" b="0" i="0" u="sng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ÚVOD: </a:t>
            </a:r>
            <a:r>
              <a:rPr lang="cs-CZ" sz="2000" b="0" i="0" u="none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-seznámení s povoláním</a:t>
            </a:r>
            <a:endParaRPr dirty="0"/>
          </a:p>
          <a:p>
            <a:pPr marL="360000" marR="3154896" lvl="0" indent="-39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Times New Roman"/>
              <a:buAutoNum type="romanUcPeriod"/>
            </a:pPr>
            <a:r>
              <a:rPr lang="cs-CZ" sz="2000" b="0" i="0" u="sng" strike="noStrike" cap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STA</a:t>
            </a:r>
            <a:r>
              <a:rPr lang="cs-CZ" sz="2000" b="0" i="0" u="sng" strike="noStrike" cap="none" dirty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Ť: </a:t>
            </a:r>
            <a:r>
              <a:rPr lang="cs-CZ" sz="2000" b="0" i="0" u="none" strike="noStrike" cap="none" dirty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-předpoklady</a:t>
            </a:r>
            <a:endParaRPr dirty="0"/>
          </a:p>
          <a:p>
            <a:pPr marL="4559" marR="3154896" lvl="0" indent="0" algn="l" rtl="0">
              <a:lnSpc>
                <a:spcPct val="100000"/>
              </a:lnSpc>
              <a:spcBef>
                <a:spcPts val="907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	-výběr škol</a:t>
            </a:r>
            <a:endParaRPr dirty="0"/>
          </a:p>
          <a:p>
            <a:pPr marL="4559" marR="3154896" lvl="0" indent="0" algn="l" rtl="0">
              <a:lnSpc>
                <a:spcPct val="100000"/>
              </a:lnSpc>
              <a:spcBef>
                <a:spcPts val="907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	-pomůcky</a:t>
            </a:r>
            <a:endParaRPr dirty="0"/>
          </a:p>
          <a:p>
            <a:pPr marL="4559" marR="3154896" lvl="0" indent="0" algn="l" rtl="0">
              <a:lnSpc>
                <a:spcPct val="100000"/>
              </a:lnSpc>
              <a:spcBef>
                <a:spcPts val="907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	-fáze práce</a:t>
            </a:r>
            <a:endParaRPr dirty="0"/>
          </a:p>
          <a:p>
            <a:pPr marL="4559" marR="3154896" lvl="0" indent="0" algn="l" rtl="0">
              <a:lnSpc>
                <a:spcPct val="100000"/>
              </a:lnSpc>
              <a:spcBef>
                <a:spcPts val="907"/>
              </a:spcBef>
              <a:spcAft>
                <a:spcPts val="0"/>
              </a:spcAft>
              <a:buNone/>
            </a:pPr>
            <a:r>
              <a:rPr lang="cs-CZ" sz="2000" b="0" i="0" u="none" strike="noStrike" cap="none" dirty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      	-rozhovor</a:t>
            </a:r>
            <a:endParaRPr dirty="0"/>
          </a:p>
          <a:p>
            <a:pPr marL="360000" marR="3154896" lvl="0" indent="-397000" algn="l" rtl="0">
              <a:lnSpc>
                <a:spcPct val="100000"/>
              </a:lnSpc>
              <a:spcBef>
                <a:spcPts val="907"/>
              </a:spcBef>
              <a:spcAft>
                <a:spcPts val="0"/>
              </a:spcAft>
              <a:buClr>
                <a:srgbClr val="202122"/>
              </a:buClr>
              <a:buSzPts val="2000"/>
              <a:buFont typeface="Times New Roman"/>
              <a:buAutoNum type="romanUcPeriod"/>
            </a:pPr>
            <a:r>
              <a:rPr lang="cs-CZ" sz="2000" b="0" i="0" u="sng" strike="noStrike" cap="none" dirty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ZÁVĚR:</a:t>
            </a:r>
            <a:r>
              <a:rPr lang="cs-CZ" sz="2000" b="0" i="0" u="none" strike="noStrike" cap="none" dirty="0">
                <a:solidFill>
                  <a:srgbClr val="20212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-zdroje 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9404" y="1178542"/>
            <a:ext cx="3748544" cy="4500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7"/>
          <p:cNvSpPr/>
          <p:nvPr/>
        </p:nvSpPr>
        <p:spPr>
          <a:xfrm flipH="1">
            <a:off x="0" y="0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l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7"/>
          <p:cNvSpPr txBox="1">
            <a:spLocks noGrp="1"/>
          </p:cNvSpPr>
          <p:nvPr>
            <p:ph type="title"/>
          </p:nvPr>
        </p:nvSpPr>
        <p:spPr>
          <a:xfrm>
            <a:off x="1820695" y="312726"/>
            <a:ext cx="3888526" cy="180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Téma práce</a:t>
            </a:r>
            <a:endParaRPr/>
          </a:p>
        </p:txBody>
      </p:sp>
      <p:sp>
        <p:nvSpPr>
          <p:cNvPr id="112" name="Google Shape;112;p17"/>
          <p:cNvSpPr txBox="1">
            <a:spLocks noGrp="1"/>
          </p:cNvSpPr>
          <p:nvPr>
            <p:ph type="body" idx="1"/>
          </p:nvPr>
        </p:nvSpPr>
        <p:spPr>
          <a:xfrm>
            <a:off x="738069" y="2039721"/>
            <a:ext cx="5744712" cy="4419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Times New Roman"/>
                <a:ea typeface="Times New Roman"/>
                <a:cs typeface="Times New Roman"/>
                <a:sym typeface="Times New Roman"/>
              </a:rPr>
              <a:t>Pro svojí práci jsem si vybrala </a:t>
            </a: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obor Architektka- spojení uměleckých předmětů + matematiky a deskriptivy.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 dirty="0">
                <a:latin typeface="Times New Roman"/>
                <a:ea typeface="Times New Roman"/>
                <a:cs typeface="Times New Roman"/>
                <a:sym typeface="Times New Roman"/>
              </a:rPr>
              <a:t>Tato práce obsahuje spojení z více odvětví:</a:t>
            </a:r>
            <a:endParaRPr dirty="0"/>
          </a:p>
          <a:p>
            <a:pPr marL="11430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cs-CZ" sz="1600" dirty="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cs-CZ" sz="2400" dirty="0">
                <a:latin typeface="Times New Roman"/>
                <a:ea typeface="Times New Roman"/>
                <a:cs typeface="Times New Roman"/>
                <a:sym typeface="Times New Roman"/>
              </a:rPr>
              <a:t>práce s lidmi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cs-CZ" sz="2400" dirty="0">
                <a:latin typeface="Times New Roman"/>
                <a:ea typeface="Times New Roman"/>
                <a:cs typeface="Times New Roman"/>
                <a:sym typeface="Times New Roman"/>
              </a:rPr>
              <a:t> vizualizace + grafický design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143000" lvl="2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Font typeface="Noto Sans Symbols"/>
              <a:buChar char="⮚"/>
            </a:pPr>
            <a:r>
              <a:rPr lang="cs-CZ" sz="2400" dirty="0">
                <a:latin typeface="Times New Roman"/>
                <a:ea typeface="Times New Roman"/>
                <a:cs typeface="Times New Roman"/>
                <a:sym typeface="Times New Roman"/>
              </a:rPr>
              <a:t> umění</a:t>
            </a:r>
            <a:endParaRPr sz="24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Google Shape;113;p17" descr="https://i.pinimg.com/564x/f9/60/1a/f9601a7de5cd2fce30c469aa34d60b7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3480" y="1212989"/>
            <a:ext cx="3465888" cy="4163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-3" y="0"/>
            <a:ext cx="12191999" cy="6858000"/>
          </a:xfrm>
          <a:prstGeom prst="rect">
            <a:avLst/>
          </a:prstGeom>
          <a:solidFill>
            <a:srgbClr val="82766A">
              <a:alpha val="1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8"/>
          <p:cNvSpPr txBox="1">
            <a:spLocks noGrp="1"/>
          </p:cNvSpPr>
          <p:nvPr>
            <p:ph type="title"/>
          </p:nvPr>
        </p:nvSpPr>
        <p:spPr>
          <a:xfrm>
            <a:off x="3833036" y="609601"/>
            <a:ext cx="4610097" cy="1351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Times New Roman"/>
              <a:buNone/>
            </a:pPr>
            <a:r>
              <a:rPr lang="cs-CZ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Vhodné předpoklady</a:t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 rotWithShape="1">
          <a:blip r:embed="rId3">
            <a:alphaModFix/>
          </a:blip>
          <a:srcRect l="19547" r="8600"/>
          <a:stretch/>
        </p:blipFill>
        <p:spPr>
          <a:xfrm>
            <a:off x="3" y="1"/>
            <a:ext cx="3695699" cy="6858001"/>
          </a:xfrm>
          <a:custGeom>
            <a:avLst/>
            <a:gdLst/>
            <a:ahLst/>
            <a:cxnLst/>
            <a:rect l="l" t="t" r="r" b="b"/>
            <a:pathLst>
              <a:path w="3695699" h="6858001" extrusionOk="0">
                <a:moveTo>
                  <a:pt x="0" y="0"/>
                </a:moveTo>
                <a:lnTo>
                  <a:pt x="3435129" y="0"/>
                </a:lnTo>
                <a:lnTo>
                  <a:pt x="3430599" y="17349"/>
                </a:lnTo>
                <a:cubicBezTo>
                  <a:pt x="3437542" y="19835"/>
                  <a:pt x="3423757" y="30822"/>
                  <a:pt x="3427683" y="38871"/>
                </a:cubicBezTo>
                <a:cubicBezTo>
                  <a:pt x="3431230" y="44698"/>
                  <a:pt x="3427877" y="49388"/>
                  <a:pt x="3427096" y="55116"/>
                </a:cubicBezTo>
                <a:cubicBezTo>
                  <a:pt x="3429620" y="62945"/>
                  <a:pt x="3421946" y="87211"/>
                  <a:pt x="3417356" y="93331"/>
                </a:cubicBezTo>
                <a:cubicBezTo>
                  <a:pt x="3401974" y="107607"/>
                  <a:pt x="3409629" y="143436"/>
                  <a:pt x="3397765" y="155370"/>
                </a:cubicBezTo>
                <a:cubicBezTo>
                  <a:pt x="3395800" y="159886"/>
                  <a:pt x="3394789" y="164378"/>
                  <a:pt x="3394373" y="168831"/>
                </a:cubicBezTo>
                <a:lnTo>
                  <a:pt x="3394553" y="181402"/>
                </a:lnTo>
                <a:lnTo>
                  <a:pt x="3397293" y="185192"/>
                </a:lnTo>
                <a:lnTo>
                  <a:pt x="3395923" y="192756"/>
                </a:lnTo>
                <a:cubicBezTo>
                  <a:pt x="3396018" y="193497"/>
                  <a:pt x="3396112" y="194237"/>
                  <a:pt x="3396207" y="194978"/>
                </a:cubicBezTo>
                <a:cubicBezTo>
                  <a:pt x="3396531" y="199154"/>
                  <a:pt x="3396856" y="203330"/>
                  <a:pt x="3397180" y="207506"/>
                </a:cubicBezTo>
                <a:cubicBezTo>
                  <a:pt x="3382438" y="200939"/>
                  <a:pt x="3394549" y="241317"/>
                  <a:pt x="3383191" y="229051"/>
                </a:cubicBezTo>
                <a:cubicBezTo>
                  <a:pt x="3382519" y="234401"/>
                  <a:pt x="3381383" y="237332"/>
                  <a:pt x="3380194" y="239137"/>
                </a:cubicBezTo>
                <a:lnTo>
                  <a:pt x="3349267" y="310262"/>
                </a:lnTo>
                <a:lnTo>
                  <a:pt x="3344455" y="381704"/>
                </a:lnTo>
                <a:cubicBezTo>
                  <a:pt x="3343420" y="464598"/>
                  <a:pt x="3338482" y="511985"/>
                  <a:pt x="3327551" y="571873"/>
                </a:cubicBezTo>
                <a:cubicBezTo>
                  <a:pt x="3316620" y="631761"/>
                  <a:pt x="3309762" y="702429"/>
                  <a:pt x="3278869" y="741030"/>
                </a:cubicBezTo>
                <a:lnTo>
                  <a:pt x="3239259" y="957888"/>
                </a:lnTo>
                <a:cubicBezTo>
                  <a:pt x="3267597" y="1021376"/>
                  <a:pt x="3235647" y="1004478"/>
                  <a:pt x="3243890" y="1047869"/>
                </a:cubicBezTo>
                <a:cubicBezTo>
                  <a:pt x="3245988" y="1077107"/>
                  <a:pt x="3228006" y="1101189"/>
                  <a:pt x="3221700" y="1118244"/>
                </a:cubicBezTo>
                <a:cubicBezTo>
                  <a:pt x="3220198" y="1120922"/>
                  <a:pt x="3213346" y="1188569"/>
                  <a:pt x="3211078" y="1190394"/>
                </a:cubicBezTo>
                <a:cubicBezTo>
                  <a:pt x="3204899" y="1218939"/>
                  <a:pt x="3210276" y="1253036"/>
                  <a:pt x="3199704" y="1304585"/>
                </a:cubicBezTo>
                <a:cubicBezTo>
                  <a:pt x="3199438" y="1346246"/>
                  <a:pt x="3168623" y="1413431"/>
                  <a:pt x="3167741" y="1449444"/>
                </a:cubicBezTo>
                <a:cubicBezTo>
                  <a:pt x="3180911" y="1471132"/>
                  <a:pt x="3193362" y="1499173"/>
                  <a:pt x="3194410" y="1520667"/>
                </a:cubicBezTo>
                <a:cubicBezTo>
                  <a:pt x="3181228" y="1513763"/>
                  <a:pt x="3199978" y="1547097"/>
                  <a:pt x="3184473" y="1547038"/>
                </a:cubicBezTo>
                <a:cubicBezTo>
                  <a:pt x="3185153" y="1550949"/>
                  <a:pt x="3186303" y="1554741"/>
                  <a:pt x="3187573" y="1558550"/>
                </a:cubicBezTo>
                <a:lnTo>
                  <a:pt x="3188231" y="1560544"/>
                </a:lnTo>
                <a:lnTo>
                  <a:pt x="3188195" y="1568317"/>
                </a:lnTo>
                <a:lnTo>
                  <a:pt x="3191518" y="1570772"/>
                </a:lnTo>
                <a:lnTo>
                  <a:pt x="3193853" y="1582659"/>
                </a:lnTo>
                <a:cubicBezTo>
                  <a:pt x="3194213" y="1587070"/>
                  <a:pt x="3193997" y="1591769"/>
                  <a:pt x="3192857" y="1596890"/>
                </a:cubicBezTo>
                <a:cubicBezTo>
                  <a:pt x="3185716" y="1609144"/>
                  <a:pt x="3191593" y="1629575"/>
                  <a:pt x="3189686" y="1647479"/>
                </a:cubicBezTo>
                <a:lnTo>
                  <a:pt x="3187125" y="1655568"/>
                </a:lnTo>
                <a:cubicBezTo>
                  <a:pt x="3187259" y="1659315"/>
                  <a:pt x="3192418" y="1733399"/>
                  <a:pt x="3192552" y="1737146"/>
                </a:cubicBezTo>
                <a:cubicBezTo>
                  <a:pt x="3236684" y="1834597"/>
                  <a:pt x="3210475" y="1851660"/>
                  <a:pt x="3219437" y="1908917"/>
                </a:cubicBezTo>
                <a:lnTo>
                  <a:pt x="3220572" y="1915235"/>
                </a:lnTo>
                <a:cubicBezTo>
                  <a:pt x="3225642" y="1919319"/>
                  <a:pt x="3228448" y="1945519"/>
                  <a:pt x="3226946" y="1954447"/>
                </a:cubicBezTo>
                <a:cubicBezTo>
                  <a:pt x="3219553" y="1979351"/>
                  <a:pt x="3239504" y="2001442"/>
                  <a:pt x="3234148" y="2021397"/>
                </a:cubicBezTo>
                <a:cubicBezTo>
                  <a:pt x="3234224" y="2026740"/>
                  <a:pt x="3235084" y="2031233"/>
                  <a:pt x="3236424" y="2035173"/>
                </a:cubicBezTo>
                <a:lnTo>
                  <a:pt x="3241339" y="2045116"/>
                </a:lnTo>
                <a:lnTo>
                  <a:pt x="3233470" y="2098623"/>
                </a:lnTo>
                <a:cubicBezTo>
                  <a:pt x="3230495" y="2129687"/>
                  <a:pt x="3232618" y="2188321"/>
                  <a:pt x="3230016" y="2240964"/>
                </a:cubicBezTo>
                <a:cubicBezTo>
                  <a:pt x="3226602" y="2283982"/>
                  <a:pt x="3232644" y="2342030"/>
                  <a:pt x="3237809" y="2379644"/>
                </a:cubicBezTo>
                <a:cubicBezTo>
                  <a:pt x="3244462" y="2409884"/>
                  <a:pt x="3221747" y="2435219"/>
                  <a:pt x="3237054" y="2459103"/>
                </a:cubicBezTo>
                <a:cubicBezTo>
                  <a:pt x="3245536" y="2488997"/>
                  <a:pt x="3251426" y="2510390"/>
                  <a:pt x="3255285" y="2538679"/>
                </a:cubicBezTo>
                <a:cubicBezTo>
                  <a:pt x="3258296" y="2574322"/>
                  <a:pt x="3245460" y="2589819"/>
                  <a:pt x="3245073" y="2622720"/>
                </a:cubicBezTo>
                <a:lnTo>
                  <a:pt x="3252960" y="2736087"/>
                </a:lnTo>
                <a:cubicBezTo>
                  <a:pt x="3245577" y="2772183"/>
                  <a:pt x="3230063" y="2856752"/>
                  <a:pt x="3218681" y="2902964"/>
                </a:cubicBezTo>
                <a:cubicBezTo>
                  <a:pt x="3212624" y="2927969"/>
                  <a:pt x="3209733" y="2973979"/>
                  <a:pt x="3203641" y="3008786"/>
                </a:cubicBezTo>
                <a:cubicBezTo>
                  <a:pt x="3197547" y="3043595"/>
                  <a:pt x="3186644" y="3093251"/>
                  <a:pt x="3182123" y="3111815"/>
                </a:cubicBezTo>
                <a:lnTo>
                  <a:pt x="3176517" y="3120169"/>
                </a:lnTo>
                <a:lnTo>
                  <a:pt x="3177035" y="3121646"/>
                </a:lnTo>
                <a:cubicBezTo>
                  <a:pt x="3177423" y="3127588"/>
                  <a:pt x="3176129" y="3130763"/>
                  <a:pt x="3174093" y="3132705"/>
                </a:cubicBezTo>
                <a:lnTo>
                  <a:pt x="3171045" y="3134220"/>
                </a:lnTo>
                <a:lnTo>
                  <a:pt x="3168274" y="3141524"/>
                </a:lnTo>
                <a:lnTo>
                  <a:pt x="3160781" y="3155149"/>
                </a:lnTo>
                <a:cubicBezTo>
                  <a:pt x="3160949" y="3156237"/>
                  <a:pt x="3161116" y="3157326"/>
                  <a:pt x="3161284" y="3158414"/>
                </a:cubicBezTo>
                <a:lnTo>
                  <a:pt x="3152950" y="3180080"/>
                </a:lnTo>
                <a:lnTo>
                  <a:pt x="3153739" y="3180719"/>
                </a:lnTo>
                <a:cubicBezTo>
                  <a:pt x="3155321" y="3182647"/>
                  <a:pt x="3156128" y="3184999"/>
                  <a:pt x="3155342" y="3188313"/>
                </a:cubicBezTo>
                <a:cubicBezTo>
                  <a:pt x="3169797" y="3188216"/>
                  <a:pt x="3159934" y="3192271"/>
                  <a:pt x="3156340" y="3202049"/>
                </a:cubicBezTo>
                <a:cubicBezTo>
                  <a:pt x="3177988" y="3204083"/>
                  <a:pt x="3159779" y="3228842"/>
                  <a:pt x="3169832" y="3237938"/>
                </a:cubicBezTo>
                <a:cubicBezTo>
                  <a:pt x="3166705" y="3245075"/>
                  <a:pt x="3163793" y="3252659"/>
                  <a:pt x="3161244" y="3260564"/>
                </a:cubicBezTo>
                <a:lnTo>
                  <a:pt x="3160005" y="3265314"/>
                </a:lnTo>
                <a:cubicBezTo>
                  <a:pt x="3160063" y="3265371"/>
                  <a:pt x="3160124" y="3265428"/>
                  <a:pt x="3160184" y="3265486"/>
                </a:cubicBezTo>
                <a:cubicBezTo>
                  <a:pt x="3160345" y="3266694"/>
                  <a:pt x="3160101" y="3268319"/>
                  <a:pt x="3159279" y="3270659"/>
                </a:cubicBezTo>
                <a:lnTo>
                  <a:pt x="3157747" y="3273971"/>
                </a:lnTo>
                <a:lnTo>
                  <a:pt x="3155343" y="3283185"/>
                </a:lnTo>
                <a:cubicBezTo>
                  <a:pt x="3155517" y="3284422"/>
                  <a:pt x="3155689" y="3285657"/>
                  <a:pt x="3155860" y="3286893"/>
                </a:cubicBezTo>
                <a:lnTo>
                  <a:pt x="3158001" y="3289146"/>
                </a:lnTo>
                <a:lnTo>
                  <a:pt x="3157508" y="3289877"/>
                </a:lnTo>
                <a:cubicBezTo>
                  <a:pt x="3151604" y="3294411"/>
                  <a:pt x="3144966" y="3293561"/>
                  <a:pt x="3159853" y="3309833"/>
                </a:cubicBezTo>
                <a:cubicBezTo>
                  <a:pt x="3149181" y="3321561"/>
                  <a:pt x="3158789" y="3329345"/>
                  <a:pt x="3157392" y="3351579"/>
                </a:cubicBezTo>
                <a:cubicBezTo>
                  <a:pt x="3148710" y="3357083"/>
                  <a:pt x="3149361" y="3365079"/>
                  <a:pt x="3152871" y="3374240"/>
                </a:cubicBezTo>
                <a:cubicBezTo>
                  <a:pt x="3148885" y="3383513"/>
                  <a:pt x="3145239" y="3392740"/>
                  <a:pt x="3142119" y="3402557"/>
                </a:cubicBezTo>
                <a:lnTo>
                  <a:pt x="3138061" y="3419585"/>
                </a:lnTo>
                <a:lnTo>
                  <a:pt x="3139796" y="3424940"/>
                </a:lnTo>
                <a:cubicBezTo>
                  <a:pt x="3142520" y="3434326"/>
                  <a:pt x="3143300" y="3443700"/>
                  <a:pt x="3137669" y="3463264"/>
                </a:cubicBezTo>
                <a:cubicBezTo>
                  <a:pt x="3147380" y="3480689"/>
                  <a:pt x="3167781" y="3490510"/>
                  <a:pt x="3168140" y="3518969"/>
                </a:cubicBezTo>
                <a:cubicBezTo>
                  <a:pt x="3159473" y="3545761"/>
                  <a:pt x="3191152" y="3574399"/>
                  <a:pt x="3179206" y="3607864"/>
                </a:cubicBezTo>
                <a:cubicBezTo>
                  <a:pt x="3176757" y="3619813"/>
                  <a:pt x="3181069" y="3654600"/>
                  <a:pt x="3189125" y="3659839"/>
                </a:cubicBezTo>
                <a:cubicBezTo>
                  <a:pt x="3191518" y="3666815"/>
                  <a:pt x="3189857" y="3675779"/>
                  <a:pt x="3198077" y="3677681"/>
                </a:cubicBezTo>
                <a:cubicBezTo>
                  <a:pt x="3208136" y="3681475"/>
                  <a:pt x="3196345" y="3709561"/>
                  <a:pt x="3207094" y="3703876"/>
                </a:cubicBezTo>
                <a:cubicBezTo>
                  <a:pt x="3199084" y="3723751"/>
                  <a:pt x="3220453" y="3734396"/>
                  <a:pt x="3227016" y="3748633"/>
                </a:cubicBezTo>
                <a:cubicBezTo>
                  <a:pt x="3218663" y="3764666"/>
                  <a:pt x="3240667" y="3778725"/>
                  <a:pt x="3246806" y="3811324"/>
                </a:cubicBezTo>
                <a:cubicBezTo>
                  <a:pt x="3237058" y="3829063"/>
                  <a:pt x="3251097" y="3833247"/>
                  <a:pt x="3239091" y="3865102"/>
                </a:cubicBezTo>
                <a:cubicBezTo>
                  <a:pt x="3240755" y="3865725"/>
                  <a:pt x="3242340" y="3866659"/>
                  <a:pt x="3243800" y="3867874"/>
                </a:cubicBezTo>
                <a:cubicBezTo>
                  <a:pt x="3252276" y="3874935"/>
                  <a:pt x="3254724" y="3889782"/>
                  <a:pt x="3249268" y="3901031"/>
                </a:cubicBezTo>
                <a:cubicBezTo>
                  <a:pt x="3234180" y="3950514"/>
                  <a:pt x="3270886" y="3938724"/>
                  <a:pt x="3271850" y="3976535"/>
                </a:cubicBezTo>
                <a:cubicBezTo>
                  <a:pt x="3275333" y="4018513"/>
                  <a:pt x="3265836" y="4033210"/>
                  <a:pt x="3253128" y="4091308"/>
                </a:cubicBezTo>
                <a:cubicBezTo>
                  <a:pt x="3262530" y="4093945"/>
                  <a:pt x="3263925" y="4100312"/>
                  <a:pt x="3261491" y="4112665"/>
                </a:cubicBezTo>
                <a:cubicBezTo>
                  <a:pt x="3263824" y="4132845"/>
                  <a:pt x="3285122" y="4124005"/>
                  <a:pt x="3275235" y="4148543"/>
                </a:cubicBezTo>
                <a:cubicBezTo>
                  <a:pt x="3282222" y="4163609"/>
                  <a:pt x="3300717" y="4191930"/>
                  <a:pt x="3303406" y="4203059"/>
                </a:cubicBezTo>
                <a:cubicBezTo>
                  <a:pt x="3307769" y="4216879"/>
                  <a:pt x="3289765" y="4198911"/>
                  <a:pt x="3291377" y="4215304"/>
                </a:cubicBezTo>
                <a:cubicBezTo>
                  <a:pt x="3295421" y="4234470"/>
                  <a:pt x="3290844" y="4240556"/>
                  <a:pt x="3303627" y="4247412"/>
                </a:cubicBezTo>
                <a:cubicBezTo>
                  <a:pt x="3300302" y="4270043"/>
                  <a:pt x="3313094" y="4269840"/>
                  <a:pt x="3323715" y="4295574"/>
                </a:cubicBezTo>
                <a:cubicBezTo>
                  <a:pt x="3318854" y="4309546"/>
                  <a:pt x="3323708" y="4317748"/>
                  <a:pt x="3331757" y="4324626"/>
                </a:cubicBezTo>
                <a:cubicBezTo>
                  <a:pt x="3334500" y="4352298"/>
                  <a:pt x="3348521" y="4373553"/>
                  <a:pt x="3357571" y="4402594"/>
                </a:cubicBezTo>
                <a:cubicBezTo>
                  <a:pt x="3395421" y="4440113"/>
                  <a:pt x="3406716" y="4492429"/>
                  <a:pt x="3416883" y="4511276"/>
                </a:cubicBezTo>
                <a:lnTo>
                  <a:pt x="3418568" y="4515669"/>
                </a:lnTo>
                <a:cubicBezTo>
                  <a:pt x="3418685" y="4519956"/>
                  <a:pt x="3418801" y="4524244"/>
                  <a:pt x="3418918" y="4528531"/>
                </a:cubicBezTo>
                <a:cubicBezTo>
                  <a:pt x="3418727" y="4530191"/>
                  <a:pt x="3418537" y="4531850"/>
                  <a:pt x="3418346" y="4533510"/>
                </a:cubicBezTo>
                <a:cubicBezTo>
                  <a:pt x="3418215" y="4536889"/>
                  <a:pt x="3418462" y="4539065"/>
                  <a:pt x="3419005" y="4540494"/>
                </a:cubicBezTo>
                <a:lnTo>
                  <a:pt x="3424268" y="4595886"/>
                </a:lnTo>
                <a:cubicBezTo>
                  <a:pt x="3429156" y="4624362"/>
                  <a:pt x="3443934" y="4682306"/>
                  <a:pt x="3448330" y="4711348"/>
                </a:cubicBezTo>
                <a:lnTo>
                  <a:pt x="3445621" y="4714874"/>
                </a:lnTo>
                <a:cubicBezTo>
                  <a:pt x="3444103" y="4718397"/>
                  <a:pt x="3443735" y="4723077"/>
                  <a:pt x="3445980" y="4730345"/>
                </a:cubicBezTo>
                <a:lnTo>
                  <a:pt x="3446976" y="4731926"/>
                </a:lnTo>
                <a:lnTo>
                  <a:pt x="3443720" y="4745408"/>
                </a:lnTo>
                <a:cubicBezTo>
                  <a:pt x="3444756" y="4771155"/>
                  <a:pt x="3455466" y="4843107"/>
                  <a:pt x="3453194" y="4886406"/>
                </a:cubicBezTo>
                <a:cubicBezTo>
                  <a:pt x="3454856" y="4906631"/>
                  <a:pt x="3481235" y="5008239"/>
                  <a:pt x="3455210" y="5025296"/>
                </a:cubicBezTo>
                <a:cubicBezTo>
                  <a:pt x="3442202" y="5116320"/>
                  <a:pt x="3464654" y="5119078"/>
                  <a:pt x="3462841" y="5211091"/>
                </a:cubicBezTo>
                <a:cubicBezTo>
                  <a:pt x="3469390" y="5269669"/>
                  <a:pt x="3462794" y="5327391"/>
                  <a:pt x="3469385" y="5356669"/>
                </a:cubicBezTo>
                <a:cubicBezTo>
                  <a:pt x="3471479" y="5361935"/>
                  <a:pt x="3474277" y="5366825"/>
                  <a:pt x="3477268" y="5371683"/>
                </a:cubicBezTo>
                <a:lnTo>
                  <a:pt x="3478824" y="5374232"/>
                </a:lnTo>
                <a:lnTo>
                  <a:pt x="3486664" y="5427532"/>
                </a:lnTo>
                <a:lnTo>
                  <a:pt x="3499845" y="5523238"/>
                </a:lnTo>
                <a:cubicBezTo>
                  <a:pt x="3496480" y="5535759"/>
                  <a:pt x="3498126" y="5574631"/>
                  <a:pt x="3505782" y="5582050"/>
                </a:cubicBezTo>
                <a:cubicBezTo>
                  <a:pt x="3507640" y="5590169"/>
                  <a:pt x="3505294" y="5599602"/>
                  <a:pt x="3513368" y="5603412"/>
                </a:cubicBezTo>
                <a:cubicBezTo>
                  <a:pt x="3518549" y="5620896"/>
                  <a:pt x="3530454" y="5660930"/>
                  <a:pt x="3536869" y="5686953"/>
                </a:cubicBezTo>
                <a:cubicBezTo>
                  <a:pt x="3527290" y="5702684"/>
                  <a:pt x="3548216" y="5722678"/>
                  <a:pt x="3551859" y="5759548"/>
                </a:cubicBezTo>
                <a:cubicBezTo>
                  <a:pt x="3540751" y="5776843"/>
                  <a:pt x="3554471" y="5784377"/>
                  <a:pt x="3540024" y="5816599"/>
                </a:cubicBezTo>
                <a:cubicBezTo>
                  <a:pt x="3541640" y="5817630"/>
                  <a:pt x="3543154" y="5818984"/>
                  <a:pt x="3544521" y="5820619"/>
                </a:cubicBezTo>
                <a:cubicBezTo>
                  <a:pt x="3552455" y="5830118"/>
                  <a:pt x="3553767" y="5846834"/>
                  <a:pt x="3547449" y="5857956"/>
                </a:cubicBezTo>
                <a:cubicBezTo>
                  <a:pt x="3528571" y="5908761"/>
                  <a:pt x="3532186" y="5952107"/>
                  <a:pt x="3530253" y="5993572"/>
                </a:cubicBezTo>
                <a:cubicBezTo>
                  <a:pt x="3530522" y="6040113"/>
                  <a:pt x="3553891" y="6005695"/>
                  <a:pt x="3536734" y="6066404"/>
                </a:cubicBezTo>
                <a:cubicBezTo>
                  <a:pt x="3545935" y="6071268"/>
                  <a:pt x="3546842" y="6078512"/>
                  <a:pt x="3543461" y="6091477"/>
                </a:cubicBezTo>
                <a:cubicBezTo>
                  <a:pt x="3549602" y="6107585"/>
                  <a:pt x="3568275" y="6137061"/>
                  <a:pt x="3573577" y="6163051"/>
                </a:cubicBezTo>
                <a:cubicBezTo>
                  <a:pt x="3577046" y="6182032"/>
                  <a:pt x="3572259" y="6223892"/>
                  <a:pt x="3575275" y="6247420"/>
                </a:cubicBezTo>
                <a:cubicBezTo>
                  <a:pt x="3570217" y="6271412"/>
                  <a:pt x="3583023" y="6273898"/>
                  <a:pt x="3591673" y="6304222"/>
                </a:cubicBezTo>
                <a:cubicBezTo>
                  <a:pt x="3585743" y="6318440"/>
                  <a:pt x="3589967" y="6328418"/>
                  <a:pt x="3597489" y="6337624"/>
                </a:cubicBezTo>
                <a:cubicBezTo>
                  <a:pt x="3598113" y="6368401"/>
                  <a:pt x="3610504" y="6394558"/>
                  <a:pt x="3617330" y="6428161"/>
                </a:cubicBezTo>
                <a:cubicBezTo>
                  <a:pt x="3612404" y="6466489"/>
                  <a:pt x="3633001" y="6482393"/>
                  <a:pt x="3640218" y="6518318"/>
                </a:cubicBezTo>
                <a:cubicBezTo>
                  <a:pt x="3625420" y="6557419"/>
                  <a:pt x="3668862" y="6537820"/>
                  <a:pt x="3670788" y="6568733"/>
                </a:cubicBezTo>
                <a:cubicBezTo>
                  <a:pt x="3659124" y="6621466"/>
                  <a:pt x="3685482" y="6565072"/>
                  <a:pt x="3687763" y="6643164"/>
                </a:cubicBezTo>
                <a:cubicBezTo>
                  <a:pt x="3685396" y="6647995"/>
                  <a:pt x="3689317" y="6656838"/>
                  <a:pt x="3693097" y="6655183"/>
                </a:cubicBezTo>
                <a:cubicBezTo>
                  <a:pt x="3693444" y="6672318"/>
                  <a:pt x="3690193" y="6715787"/>
                  <a:pt x="3689847" y="6745974"/>
                </a:cubicBezTo>
                <a:cubicBezTo>
                  <a:pt x="3689583" y="6773144"/>
                  <a:pt x="3690048" y="6817635"/>
                  <a:pt x="3691023" y="6836306"/>
                </a:cubicBezTo>
                <a:lnTo>
                  <a:pt x="3695699" y="6858001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4198966" y="2147357"/>
            <a:ext cx="3810000" cy="4101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</a:pPr>
            <a:r>
              <a:rPr lang="cs-CZ" sz="24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vynalézavost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</a:pPr>
            <a:r>
              <a:rPr lang="cs-CZ" sz="24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tvůrčí schopnosti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</a:pPr>
            <a:r>
              <a:rPr lang="cs-CZ" sz="24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schopnost umět pracovat efektivně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</a:pPr>
            <a:r>
              <a:rPr lang="cs-CZ" sz="24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prostorová představivost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</a:pPr>
            <a:r>
              <a:rPr lang="cs-CZ" sz="24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schopnost umět se učit novým věcem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2400"/>
              <a:buChar char="•"/>
            </a:pPr>
            <a:r>
              <a:rPr lang="cs-CZ" sz="2400">
                <a:solidFill>
                  <a:srgbClr val="26262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cit pro detaily </a:t>
            </a:r>
            <a:endParaRPr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262626"/>
              </a:solidFill>
            </a:endParaRPr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>
              <a:solidFill>
                <a:srgbClr val="262626"/>
              </a:solidFill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4">
            <a:alphaModFix/>
          </a:blip>
          <a:srcRect r="21106"/>
          <a:stretch/>
        </p:blipFill>
        <p:spPr>
          <a:xfrm>
            <a:off x="8580467" y="10"/>
            <a:ext cx="3611533" cy="6857990"/>
          </a:xfrm>
          <a:custGeom>
            <a:avLst/>
            <a:gdLst/>
            <a:ahLst/>
            <a:cxnLst/>
            <a:rect l="l" t="t" r="r" b="b"/>
            <a:pathLst>
              <a:path w="3810000" h="6858000" extrusionOk="0">
                <a:moveTo>
                  <a:pt x="95627" y="0"/>
                </a:moveTo>
                <a:lnTo>
                  <a:pt x="3810000" y="0"/>
                </a:lnTo>
                <a:lnTo>
                  <a:pt x="3810000" y="6858000"/>
                </a:lnTo>
                <a:lnTo>
                  <a:pt x="13132" y="6858000"/>
                </a:lnTo>
                <a:cubicBezTo>
                  <a:pt x="13183" y="6857363"/>
                  <a:pt x="13234" y="6856727"/>
                  <a:pt x="13284" y="6856090"/>
                </a:cubicBezTo>
                <a:lnTo>
                  <a:pt x="31566" y="6805847"/>
                </a:lnTo>
                <a:lnTo>
                  <a:pt x="30463" y="6715381"/>
                </a:lnTo>
                <a:cubicBezTo>
                  <a:pt x="29585" y="6714082"/>
                  <a:pt x="28597" y="6713038"/>
                  <a:pt x="27533" y="6712286"/>
                </a:cubicBezTo>
                <a:lnTo>
                  <a:pt x="31288" y="6698474"/>
                </a:lnTo>
                <a:lnTo>
                  <a:pt x="29901" y="6686264"/>
                </a:lnTo>
                <a:cubicBezTo>
                  <a:pt x="29591" y="6639749"/>
                  <a:pt x="29281" y="6593234"/>
                  <a:pt x="28971" y="6546719"/>
                </a:cubicBezTo>
                <a:cubicBezTo>
                  <a:pt x="23415" y="6502008"/>
                  <a:pt x="3087" y="6462057"/>
                  <a:pt x="310" y="6408337"/>
                </a:cubicBezTo>
                <a:cubicBezTo>
                  <a:pt x="-2468" y="6354617"/>
                  <a:pt x="14431" y="6312397"/>
                  <a:pt x="12307" y="6224401"/>
                </a:cubicBezTo>
                <a:lnTo>
                  <a:pt x="27152" y="6147415"/>
                </a:lnTo>
                <a:lnTo>
                  <a:pt x="39044" y="6093837"/>
                </a:lnTo>
                <a:cubicBezTo>
                  <a:pt x="47718" y="6039281"/>
                  <a:pt x="47985" y="5964495"/>
                  <a:pt x="46816" y="5915901"/>
                </a:cubicBezTo>
                <a:cubicBezTo>
                  <a:pt x="43189" y="5876557"/>
                  <a:pt x="47196" y="5863739"/>
                  <a:pt x="33533" y="5831562"/>
                </a:cubicBezTo>
                <a:cubicBezTo>
                  <a:pt x="27901" y="5792459"/>
                  <a:pt x="47408" y="5747455"/>
                  <a:pt x="46555" y="5710909"/>
                </a:cubicBezTo>
                <a:cubicBezTo>
                  <a:pt x="53188" y="5686865"/>
                  <a:pt x="49116" y="5615845"/>
                  <a:pt x="62461" y="5602222"/>
                </a:cubicBezTo>
                <a:cubicBezTo>
                  <a:pt x="64066" y="5572067"/>
                  <a:pt x="49594" y="5555548"/>
                  <a:pt x="56185" y="5529979"/>
                </a:cubicBezTo>
                <a:lnTo>
                  <a:pt x="67961" y="5458854"/>
                </a:lnTo>
                <a:lnTo>
                  <a:pt x="110939" y="5353584"/>
                </a:lnTo>
                <a:cubicBezTo>
                  <a:pt x="123070" y="5308303"/>
                  <a:pt x="110671" y="5307524"/>
                  <a:pt x="128276" y="5249764"/>
                </a:cubicBezTo>
                <a:cubicBezTo>
                  <a:pt x="137692" y="5218499"/>
                  <a:pt x="146153" y="5160067"/>
                  <a:pt x="156749" y="5116288"/>
                </a:cubicBezTo>
                <a:cubicBezTo>
                  <a:pt x="167347" y="5072508"/>
                  <a:pt x="184838" y="5010298"/>
                  <a:pt x="191855" y="4987089"/>
                </a:cubicBezTo>
                <a:lnTo>
                  <a:pt x="219824" y="4934095"/>
                </a:lnTo>
                <a:cubicBezTo>
                  <a:pt x="223315" y="4926170"/>
                  <a:pt x="231151" y="4920904"/>
                  <a:pt x="231137" y="4903120"/>
                </a:cubicBezTo>
                <a:lnTo>
                  <a:pt x="219738" y="4827391"/>
                </a:lnTo>
                <a:cubicBezTo>
                  <a:pt x="223928" y="4818620"/>
                  <a:pt x="227939" y="4809255"/>
                  <a:pt x="231597" y="4799440"/>
                </a:cubicBezTo>
                <a:lnTo>
                  <a:pt x="233480" y="4793512"/>
                </a:lnTo>
                <a:cubicBezTo>
                  <a:pt x="233423" y="4793432"/>
                  <a:pt x="233367" y="4793351"/>
                  <a:pt x="233310" y="4793271"/>
                </a:cubicBezTo>
                <a:cubicBezTo>
                  <a:pt x="233275" y="4791711"/>
                  <a:pt x="233728" y="4789662"/>
                  <a:pt x="234882" y="4786765"/>
                </a:cubicBezTo>
                <a:lnTo>
                  <a:pt x="236914" y="4782703"/>
                </a:lnTo>
                <a:lnTo>
                  <a:pt x="246329" y="4683644"/>
                </a:lnTo>
                <a:cubicBezTo>
                  <a:pt x="256294" y="4677568"/>
                  <a:pt x="256527" y="4667288"/>
                  <a:pt x="253823" y="4655204"/>
                </a:cubicBezTo>
                <a:cubicBezTo>
                  <a:pt x="259521" y="4631796"/>
                  <a:pt x="280440" y="4574275"/>
                  <a:pt x="280514" y="4543195"/>
                </a:cubicBezTo>
                <a:cubicBezTo>
                  <a:pt x="272112" y="4519880"/>
                  <a:pt x="251340" y="4505102"/>
                  <a:pt x="254268" y="4468722"/>
                </a:cubicBezTo>
                <a:cubicBezTo>
                  <a:pt x="266696" y="4435462"/>
                  <a:pt x="236001" y="4395418"/>
                  <a:pt x="252728" y="4353998"/>
                </a:cubicBezTo>
                <a:cubicBezTo>
                  <a:pt x="256750" y="4339008"/>
                  <a:pt x="256168" y="4294115"/>
                  <a:pt x="248123" y="4286542"/>
                </a:cubicBezTo>
                <a:cubicBezTo>
                  <a:pt x="246365" y="4277371"/>
                  <a:pt x="249194" y="4266107"/>
                  <a:pt x="240584" y="4262777"/>
                </a:cubicBezTo>
                <a:cubicBezTo>
                  <a:pt x="230221" y="4256829"/>
                  <a:pt x="246153" y="4222259"/>
                  <a:pt x="233949" y="4228340"/>
                </a:cubicBezTo>
                <a:cubicBezTo>
                  <a:pt x="244865" y="4203839"/>
                  <a:pt x="223150" y="4187902"/>
                  <a:pt x="217758" y="4169004"/>
                </a:cubicBezTo>
                <a:cubicBezTo>
                  <a:pt x="228596" y="4149446"/>
                  <a:pt x="206597" y="4129080"/>
                  <a:pt x="203797" y="4086781"/>
                </a:cubicBezTo>
                <a:cubicBezTo>
                  <a:pt x="216334" y="4065199"/>
                  <a:pt x="201740" y="4058317"/>
                  <a:pt x="218344" y="4018957"/>
                </a:cubicBezTo>
                <a:cubicBezTo>
                  <a:pt x="216630" y="4017979"/>
                  <a:pt x="215034" y="4016614"/>
                  <a:pt x="213609" y="4014902"/>
                </a:cubicBezTo>
                <a:cubicBezTo>
                  <a:pt x="205325" y="4004955"/>
                  <a:pt x="204424" y="3985729"/>
                  <a:pt x="211594" y="3971964"/>
                </a:cubicBezTo>
                <a:cubicBezTo>
                  <a:pt x="233561" y="3910433"/>
                  <a:pt x="230991" y="3860613"/>
                  <a:pt x="234357" y="3812226"/>
                </a:cubicBezTo>
                <a:cubicBezTo>
                  <a:pt x="235501" y="3758242"/>
                  <a:pt x="209185" y="3801364"/>
                  <a:pt x="229596" y="3728573"/>
                </a:cubicBezTo>
                <a:cubicBezTo>
                  <a:pt x="219804" y="3724174"/>
                  <a:pt x="219047" y="3715890"/>
                  <a:pt x="223099" y="3700384"/>
                </a:cubicBezTo>
                <a:cubicBezTo>
                  <a:pt x="222942" y="3674360"/>
                  <a:pt x="199034" y="3683312"/>
                  <a:pt x="212511" y="3653063"/>
                </a:cubicBezTo>
                <a:cubicBezTo>
                  <a:pt x="207582" y="3623616"/>
                  <a:pt x="199349" y="3555881"/>
                  <a:pt x="193522" y="3523704"/>
                </a:cubicBezTo>
                <a:cubicBezTo>
                  <a:pt x="199728" y="3495169"/>
                  <a:pt x="185963" y="3494025"/>
                  <a:pt x="177551" y="3460001"/>
                </a:cubicBezTo>
                <a:cubicBezTo>
                  <a:pt x="184399" y="3442692"/>
                  <a:pt x="180138" y="3431687"/>
                  <a:pt x="172293" y="3422022"/>
                </a:cubicBezTo>
                <a:cubicBezTo>
                  <a:pt x="172567" y="3386386"/>
                  <a:pt x="159982" y="3357707"/>
                  <a:pt x="153640" y="3319632"/>
                </a:cubicBezTo>
                <a:cubicBezTo>
                  <a:pt x="117352" y="3267571"/>
                  <a:pt x="111308" y="3199530"/>
                  <a:pt x="102580" y="3174350"/>
                </a:cubicBezTo>
                <a:lnTo>
                  <a:pt x="101281" y="3168555"/>
                </a:lnTo>
                <a:cubicBezTo>
                  <a:pt x="101655" y="3163067"/>
                  <a:pt x="102030" y="3157580"/>
                  <a:pt x="102403" y="3152092"/>
                </a:cubicBezTo>
                <a:lnTo>
                  <a:pt x="103597" y="3145797"/>
                </a:lnTo>
                <a:cubicBezTo>
                  <a:pt x="104132" y="3141497"/>
                  <a:pt x="104119" y="3138691"/>
                  <a:pt x="103701" y="3136806"/>
                </a:cubicBezTo>
                <a:lnTo>
                  <a:pt x="108221" y="3088993"/>
                </a:lnTo>
                <a:cubicBezTo>
                  <a:pt x="109464" y="3064872"/>
                  <a:pt x="113188" y="3030250"/>
                  <a:pt x="111158" y="2992081"/>
                </a:cubicBezTo>
                <a:cubicBezTo>
                  <a:pt x="109031" y="2944441"/>
                  <a:pt x="104226" y="2942439"/>
                  <a:pt x="105565" y="2902844"/>
                </a:cubicBezTo>
                <a:cubicBezTo>
                  <a:pt x="107874" y="2897323"/>
                  <a:pt x="101362" y="2801618"/>
                  <a:pt x="105102" y="2797375"/>
                </a:cubicBezTo>
                <a:cubicBezTo>
                  <a:pt x="86174" y="2744941"/>
                  <a:pt x="109804" y="2750735"/>
                  <a:pt x="107241" y="2691357"/>
                </a:cubicBezTo>
                <a:cubicBezTo>
                  <a:pt x="107811" y="2665349"/>
                  <a:pt x="115946" y="2561129"/>
                  <a:pt x="145888" y="2542201"/>
                </a:cubicBezTo>
                <a:cubicBezTo>
                  <a:pt x="170455" y="2427400"/>
                  <a:pt x="123634" y="2367849"/>
                  <a:pt x="136292" y="2250554"/>
                </a:cubicBezTo>
                <a:cubicBezTo>
                  <a:pt x="110877" y="2215639"/>
                  <a:pt x="134601" y="2180816"/>
                  <a:pt x="130310" y="2141581"/>
                </a:cubicBezTo>
                <a:cubicBezTo>
                  <a:pt x="154051" y="2149219"/>
                  <a:pt x="117587" y="2094975"/>
                  <a:pt x="144587" y="2089095"/>
                </a:cubicBezTo>
                <a:cubicBezTo>
                  <a:pt x="142952" y="2082142"/>
                  <a:pt x="140513" y="2075590"/>
                  <a:pt x="137867" y="2069059"/>
                </a:cubicBezTo>
                <a:lnTo>
                  <a:pt x="136492" y="2065634"/>
                </a:lnTo>
                <a:cubicBezTo>
                  <a:pt x="136216" y="2060851"/>
                  <a:pt x="135939" y="2056067"/>
                  <a:pt x="135663" y="2051284"/>
                </a:cubicBezTo>
                <a:lnTo>
                  <a:pt x="124268" y="1960184"/>
                </a:lnTo>
                <a:cubicBezTo>
                  <a:pt x="138968" y="1926370"/>
                  <a:pt x="111716" y="1914873"/>
                  <a:pt x="131257" y="1873060"/>
                </a:cubicBezTo>
                <a:cubicBezTo>
                  <a:pt x="136329" y="1857442"/>
                  <a:pt x="139083" y="1807624"/>
                  <a:pt x="131724" y="1797311"/>
                </a:cubicBezTo>
                <a:cubicBezTo>
                  <a:pt x="130673" y="1786740"/>
                  <a:pt x="134293" y="1774954"/>
                  <a:pt x="126063" y="1769201"/>
                </a:cubicBezTo>
                <a:cubicBezTo>
                  <a:pt x="116300" y="1760126"/>
                  <a:pt x="134551" y="1725705"/>
                  <a:pt x="122085" y="1729500"/>
                </a:cubicBezTo>
                <a:cubicBezTo>
                  <a:pt x="134648" y="1705012"/>
                  <a:pt x="114449" y="1682158"/>
                  <a:pt x="110543" y="1659949"/>
                </a:cubicBezTo>
                <a:cubicBezTo>
                  <a:pt x="122664" y="1640913"/>
                  <a:pt x="102513" y="1613087"/>
                  <a:pt x="102892" y="1565607"/>
                </a:cubicBezTo>
                <a:cubicBezTo>
                  <a:pt x="116835" y="1544742"/>
                  <a:pt x="102976" y="1533616"/>
                  <a:pt x="122245" y="1494057"/>
                </a:cubicBezTo>
                <a:cubicBezTo>
                  <a:pt x="120629" y="1492563"/>
                  <a:pt x="119160" y="1490668"/>
                  <a:pt x="117883" y="1488429"/>
                </a:cubicBezTo>
                <a:cubicBezTo>
                  <a:pt x="110465" y="1475431"/>
                  <a:pt x="111002" y="1453942"/>
                  <a:pt x="119083" y="1440433"/>
                </a:cubicBezTo>
                <a:cubicBezTo>
                  <a:pt x="145274" y="1377630"/>
                  <a:pt x="146438" y="1321884"/>
                  <a:pt x="153340" y="1269148"/>
                </a:cubicBezTo>
                <a:cubicBezTo>
                  <a:pt x="158467" y="1209690"/>
                  <a:pt x="129360" y="1251077"/>
                  <a:pt x="154855" y="1175439"/>
                </a:cubicBezTo>
                <a:cubicBezTo>
                  <a:pt x="145538" y="1168218"/>
                  <a:pt x="145408" y="1158868"/>
                  <a:pt x="150548" y="1142685"/>
                </a:cubicBezTo>
                <a:cubicBezTo>
                  <a:pt x="152321" y="1113850"/>
                  <a:pt x="128121" y="1118007"/>
                  <a:pt x="143630" y="1087778"/>
                </a:cubicBezTo>
                <a:cubicBezTo>
                  <a:pt x="139451" y="1064261"/>
                  <a:pt x="125971" y="1018012"/>
                  <a:pt x="125476" y="1001580"/>
                </a:cubicBezTo>
                <a:cubicBezTo>
                  <a:pt x="123958" y="976962"/>
                  <a:pt x="134851" y="962709"/>
                  <a:pt x="134526" y="940069"/>
                </a:cubicBezTo>
                <a:cubicBezTo>
                  <a:pt x="142751" y="909988"/>
                  <a:pt x="129284" y="905409"/>
                  <a:pt x="123523" y="865739"/>
                </a:cubicBezTo>
                <a:cubicBezTo>
                  <a:pt x="131549" y="848234"/>
                  <a:pt x="128173" y="835030"/>
                  <a:pt x="121164" y="822450"/>
                </a:cubicBezTo>
                <a:cubicBezTo>
                  <a:pt x="124077" y="783082"/>
                  <a:pt x="113811" y="748321"/>
                  <a:pt x="110389" y="704665"/>
                </a:cubicBezTo>
                <a:cubicBezTo>
                  <a:pt x="120144" y="656264"/>
                  <a:pt x="99869" y="633697"/>
                  <a:pt x="96299" y="587032"/>
                </a:cubicBezTo>
                <a:cubicBezTo>
                  <a:pt x="87861" y="539988"/>
                  <a:pt x="66571" y="452493"/>
                  <a:pt x="59759" y="422399"/>
                </a:cubicBezTo>
                <a:cubicBezTo>
                  <a:pt x="62865" y="416491"/>
                  <a:pt x="59682" y="404768"/>
                  <a:pt x="55429" y="406467"/>
                </a:cubicBezTo>
                <a:cubicBezTo>
                  <a:pt x="56742" y="400038"/>
                  <a:pt x="64884" y="384166"/>
                  <a:pt x="58062" y="383409"/>
                </a:cubicBezTo>
                <a:cubicBezTo>
                  <a:pt x="57210" y="351894"/>
                  <a:pt x="61145" y="320031"/>
                  <a:pt x="69487" y="290892"/>
                </a:cubicBezTo>
                <a:cubicBezTo>
                  <a:pt x="57686" y="231306"/>
                  <a:pt x="89539" y="260845"/>
                  <a:pt x="86198" y="217175"/>
                </a:cubicBezTo>
                <a:cubicBezTo>
                  <a:pt x="72715" y="183379"/>
                  <a:pt x="83646" y="168958"/>
                  <a:pt x="74643" y="129155"/>
                </a:cubicBezTo>
                <a:cubicBezTo>
                  <a:pt x="96697" y="112411"/>
                  <a:pt x="72236" y="90977"/>
                  <a:pt x="78417" y="74202"/>
                </a:cubicBezTo>
                <a:cubicBezTo>
                  <a:pt x="59029" y="57686"/>
                  <a:pt x="81827" y="29115"/>
                  <a:pt x="94183" y="4683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19"/>
          <p:cNvSpPr/>
          <p:nvPr/>
        </p:nvSpPr>
        <p:spPr>
          <a:xfrm flipH="1">
            <a:off x="0" y="0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l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19"/>
          <p:cNvSpPr txBox="1">
            <a:spLocks noGrp="1"/>
          </p:cNvSpPr>
          <p:nvPr>
            <p:ph type="title"/>
          </p:nvPr>
        </p:nvSpPr>
        <p:spPr>
          <a:xfrm>
            <a:off x="421210" y="278318"/>
            <a:ext cx="11475321" cy="1203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Výběr škol pro architektku</a:t>
            </a:r>
            <a:endParaRPr/>
          </a:p>
        </p:txBody>
      </p:sp>
      <p:sp>
        <p:nvSpPr>
          <p:cNvPr id="131" name="Google Shape;131;p19"/>
          <p:cNvSpPr txBox="1">
            <a:spLocks noGrp="1"/>
          </p:cNvSpPr>
          <p:nvPr>
            <p:ph type="body" idx="1"/>
          </p:nvPr>
        </p:nvSpPr>
        <p:spPr>
          <a:xfrm>
            <a:off x="421210" y="1891655"/>
            <a:ext cx="6754031" cy="37871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Střední školy: - gymnázium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    	               - stavební škola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Vysoká škola: - Fakulta architektury ČVUT  Praha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	               - Fakulta architektury VUT Brno</a:t>
            </a:r>
            <a:endParaRPr/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cs-CZ" sz="2000"/>
              <a:t>		     </a:t>
            </a:r>
            <a:endParaRPr/>
          </a:p>
          <a:p>
            <a:pPr marL="1828800" lvl="4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132" name="Google Shape;132;p19" descr="Fakulta architektury ČVUT v Praze Zaměstnanci, oblast, absolventi | LinkedI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6603" y="3239309"/>
            <a:ext cx="4010579" cy="30058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/>
          <p:nvPr/>
        </p:nvSpPr>
        <p:spPr>
          <a:xfrm flipH="1">
            <a:off x="0" y="0"/>
            <a:ext cx="5962785" cy="6858000"/>
          </a:xfrm>
          <a:custGeom>
            <a:avLst/>
            <a:gdLst/>
            <a:ahLst/>
            <a:cxnLst/>
            <a:rect l="l" t="t" r="r" b="b"/>
            <a:pathLst>
              <a:path w="5962785" h="6858000" extrusionOk="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lt2">
              <a:alpha val="4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0"/>
          <p:cNvSpPr txBox="1">
            <a:spLocks noGrp="1"/>
          </p:cNvSpPr>
          <p:nvPr>
            <p:ph type="title"/>
          </p:nvPr>
        </p:nvSpPr>
        <p:spPr>
          <a:xfrm>
            <a:off x="838199" y="354563"/>
            <a:ext cx="5058747" cy="180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Pracovní pomůcky</a:t>
            </a:r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1"/>
          </p:nvPr>
        </p:nvSpPr>
        <p:spPr>
          <a:xfrm>
            <a:off x="838199" y="2240826"/>
            <a:ext cx="4190999" cy="3880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tenké linery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pauzovací papíry, speciální tužky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tablety + tužky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vzorníky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barvy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stolní PC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3D brýle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cs-CZ" sz="2400">
                <a:latin typeface="Times New Roman"/>
                <a:ea typeface="Times New Roman"/>
                <a:cs typeface="Times New Roman"/>
                <a:sym typeface="Times New Roman"/>
              </a:rPr>
              <a:t>3D tiskárny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2000"/>
          </a:p>
        </p:txBody>
      </p:sp>
      <p:pic>
        <p:nvPicPr>
          <p:cNvPr id="141" name="Google Shape;141;p20" descr="Bytový architekt Bratislava | Interiér Snov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0986" y="1858678"/>
            <a:ext cx="4747547" cy="31689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/>
          </p:nvPr>
        </p:nvSpPr>
        <p:spPr>
          <a:xfrm>
            <a:off x="5222744" y="0"/>
            <a:ext cx="5105400" cy="863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cs-CZ">
                <a:latin typeface="Times New Roman"/>
                <a:ea typeface="Times New Roman"/>
                <a:cs typeface="Times New Roman"/>
                <a:sym typeface="Times New Roman"/>
              </a:rPr>
              <a:t>Práce architektky</a:t>
            </a:r>
            <a:endParaRPr/>
          </a:p>
        </p:txBody>
      </p:sp>
      <p:grpSp>
        <p:nvGrpSpPr>
          <p:cNvPr id="148" name="Google Shape;148;p21"/>
          <p:cNvGrpSpPr/>
          <p:nvPr/>
        </p:nvGrpSpPr>
        <p:grpSpPr>
          <a:xfrm>
            <a:off x="181412" y="258915"/>
            <a:ext cx="3364887" cy="3395940"/>
            <a:chOff x="207665" y="28904"/>
            <a:chExt cx="4054285" cy="4144183"/>
          </a:xfrm>
        </p:grpSpPr>
        <p:sp>
          <p:nvSpPr>
            <p:cNvPr id="149" name="Google Shape;149;p21"/>
            <p:cNvSpPr/>
            <p:nvPr/>
          </p:nvSpPr>
          <p:spPr>
            <a:xfrm>
              <a:off x="207665" y="28904"/>
              <a:ext cx="4054285" cy="4144183"/>
            </a:xfrm>
            <a:prstGeom prst="ellipse">
              <a:avLst/>
            </a:prstGeom>
            <a:blipFill rotWithShape="1">
              <a:blip r:embed="rId3">
                <a:alphaModFix/>
              </a:blip>
              <a:stretch>
                <a:fillRect t="-18995" b="-18995"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2075739" y="2190497"/>
              <a:ext cx="1953637" cy="1007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 txBox="1"/>
            <p:nvPr/>
          </p:nvSpPr>
          <p:spPr>
            <a:xfrm>
              <a:off x="2075739" y="2190497"/>
              <a:ext cx="1953637" cy="10073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b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6500"/>
                <a:buFont typeface="Calibri"/>
                <a:buNone/>
              </a:pPr>
              <a:endParaRPr sz="6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2" name="Google Shape;152;p21" descr="https://i.pinimg.com/564x/1a/e7/09/1ae7090e6f4e657aa65721483e430092.jpg"/>
          <p:cNvPicPr preferRelativeResize="0"/>
          <p:nvPr/>
        </p:nvPicPr>
        <p:blipFill rotWithShape="1">
          <a:blip r:embed="rId4">
            <a:alphaModFix/>
          </a:blip>
          <a:srcRect t="26885" r="-2" b="2188"/>
          <a:stretch/>
        </p:blipFill>
        <p:spPr>
          <a:xfrm>
            <a:off x="148101" y="4627004"/>
            <a:ext cx="4552784" cy="2147333"/>
          </a:xfrm>
          <a:custGeom>
            <a:avLst/>
            <a:gdLst/>
            <a:ahLst/>
            <a:cxnLst/>
            <a:rect l="l" t="t" r="r" b="b"/>
            <a:pathLst>
              <a:path w="5414116" h="2553582" extrusionOk="0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  <a:noFill/>
          <a:ln>
            <a:noFill/>
          </a:ln>
        </p:spPr>
      </p:pic>
      <p:grpSp>
        <p:nvGrpSpPr>
          <p:cNvPr id="153" name="Google Shape;153;p21"/>
          <p:cNvGrpSpPr/>
          <p:nvPr/>
        </p:nvGrpSpPr>
        <p:grpSpPr>
          <a:xfrm>
            <a:off x="4889796" y="1035754"/>
            <a:ext cx="6677717" cy="5308210"/>
            <a:chOff x="0" y="453"/>
            <a:chExt cx="6677717" cy="5308210"/>
          </a:xfrm>
        </p:grpSpPr>
        <p:sp>
          <p:nvSpPr>
            <p:cNvPr id="154" name="Google Shape;154;p21"/>
            <p:cNvSpPr/>
            <p:nvPr/>
          </p:nvSpPr>
          <p:spPr>
            <a:xfrm>
              <a:off x="0" y="19113"/>
              <a:ext cx="6677717" cy="624495"/>
            </a:xfrm>
            <a:prstGeom prst="roundRect">
              <a:avLst>
                <a:gd name="adj" fmla="val 10000"/>
              </a:avLst>
            </a:pr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1"/>
            <p:cNvSpPr/>
            <p:nvPr/>
          </p:nvSpPr>
          <p:spPr>
            <a:xfrm>
              <a:off x="188909" y="140965"/>
              <a:ext cx="343472" cy="34347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1"/>
            <p:cNvSpPr/>
            <p:nvPr/>
          </p:nvSpPr>
          <p:spPr>
            <a:xfrm>
              <a:off x="721292" y="453"/>
              <a:ext cx="5956424" cy="624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1"/>
            <p:cNvSpPr txBox="1"/>
            <p:nvPr/>
          </p:nvSpPr>
          <p:spPr>
            <a:xfrm>
              <a:off x="721292" y="453"/>
              <a:ext cx="5956424" cy="624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75" tIns="66075" rIns="66075" bIns="660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seznámení se zákazníkem, finanční odhad</a:t>
              </a: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58" name="Google Shape;158;p21"/>
            <p:cNvSpPr/>
            <p:nvPr/>
          </p:nvSpPr>
          <p:spPr>
            <a:xfrm>
              <a:off x="0" y="781072"/>
              <a:ext cx="6677717" cy="624495"/>
            </a:xfrm>
            <a:prstGeom prst="roundRect">
              <a:avLst>
                <a:gd name="adj" fmla="val 10000"/>
              </a:avLst>
            </a:pr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1"/>
            <p:cNvSpPr/>
            <p:nvPr/>
          </p:nvSpPr>
          <p:spPr>
            <a:xfrm>
              <a:off x="188909" y="921584"/>
              <a:ext cx="343472" cy="34347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1"/>
            <p:cNvSpPr/>
            <p:nvPr/>
          </p:nvSpPr>
          <p:spPr>
            <a:xfrm>
              <a:off x="721292" y="781072"/>
              <a:ext cx="5956424" cy="624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1"/>
            <p:cNvSpPr txBox="1"/>
            <p:nvPr/>
          </p:nvSpPr>
          <p:spPr>
            <a:xfrm>
              <a:off x="721292" y="781072"/>
              <a:ext cx="5956424" cy="624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75" tIns="66075" rIns="66075" bIns="660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cs-CZ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studie domu</a:t>
              </a: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2" name="Google Shape;162;p21"/>
            <p:cNvSpPr/>
            <p:nvPr/>
          </p:nvSpPr>
          <p:spPr>
            <a:xfrm>
              <a:off x="0" y="1561692"/>
              <a:ext cx="6677717" cy="624495"/>
            </a:xfrm>
            <a:prstGeom prst="roundRect">
              <a:avLst>
                <a:gd name="adj" fmla="val 10000"/>
              </a:avLst>
            </a:pr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1"/>
            <p:cNvSpPr/>
            <p:nvPr/>
          </p:nvSpPr>
          <p:spPr>
            <a:xfrm>
              <a:off x="188909" y="1702203"/>
              <a:ext cx="343472" cy="343472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1"/>
            <p:cNvSpPr/>
            <p:nvPr/>
          </p:nvSpPr>
          <p:spPr>
            <a:xfrm>
              <a:off x="721292" y="1561692"/>
              <a:ext cx="5956424" cy="624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1"/>
            <p:cNvSpPr txBox="1"/>
            <p:nvPr/>
          </p:nvSpPr>
          <p:spPr>
            <a:xfrm>
              <a:off x="721292" y="1561692"/>
              <a:ext cx="5956424" cy="624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75" tIns="66075" rIns="66075" bIns="660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cs-CZ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cs-CZ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návrhy, inspirace</a:t>
              </a: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66" name="Google Shape;166;p21"/>
            <p:cNvSpPr/>
            <p:nvPr/>
          </p:nvSpPr>
          <p:spPr>
            <a:xfrm>
              <a:off x="0" y="2342311"/>
              <a:ext cx="6677717" cy="624495"/>
            </a:xfrm>
            <a:prstGeom prst="roundRect">
              <a:avLst>
                <a:gd name="adj" fmla="val 10000"/>
              </a:avLst>
            </a:pr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188909" y="2482822"/>
              <a:ext cx="343472" cy="34347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721292" y="2342311"/>
              <a:ext cx="5956424" cy="624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1"/>
            <p:cNvSpPr txBox="1"/>
            <p:nvPr/>
          </p:nvSpPr>
          <p:spPr>
            <a:xfrm>
              <a:off x="721292" y="2342311"/>
              <a:ext cx="5956424" cy="624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75" tIns="66075" rIns="66075" bIns="660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500"/>
                <a:buFont typeface="Calibri"/>
                <a:buNone/>
              </a:pPr>
              <a:r>
                <a:rPr lang="cs-CZ" sz="15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cs-CZ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přesný nákres, konzultace se zákazníkem</a:t>
              </a: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0" y="3122930"/>
              <a:ext cx="6677717" cy="624495"/>
            </a:xfrm>
            <a:prstGeom prst="roundRect">
              <a:avLst>
                <a:gd name="adj" fmla="val 10000"/>
              </a:avLst>
            </a:pr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1"/>
            <p:cNvSpPr/>
            <p:nvPr/>
          </p:nvSpPr>
          <p:spPr>
            <a:xfrm>
              <a:off x="188909" y="3263441"/>
              <a:ext cx="343472" cy="343472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1"/>
            <p:cNvSpPr/>
            <p:nvPr/>
          </p:nvSpPr>
          <p:spPr>
            <a:xfrm>
              <a:off x="721292" y="3122930"/>
              <a:ext cx="5956424" cy="624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1"/>
            <p:cNvSpPr txBox="1"/>
            <p:nvPr/>
          </p:nvSpPr>
          <p:spPr>
            <a:xfrm>
              <a:off x="721292" y="3122930"/>
              <a:ext cx="5956424" cy="624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75" tIns="66075" rIns="66075" bIns="660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lang="cs-CZ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půdorysy, řezy  </a:t>
              </a: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4" name="Google Shape;174;p21"/>
            <p:cNvSpPr/>
            <p:nvPr/>
          </p:nvSpPr>
          <p:spPr>
            <a:xfrm>
              <a:off x="0" y="3903549"/>
              <a:ext cx="6677717" cy="624495"/>
            </a:xfrm>
            <a:prstGeom prst="roundRect">
              <a:avLst>
                <a:gd name="adj" fmla="val 10000"/>
              </a:avLst>
            </a:pr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1"/>
            <p:cNvSpPr/>
            <p:nvPr/>
          </p:nvSpPr>
          <p:spPr>
            <a:xfrm>
              <a:off x="188909" y="4044061"/>
              <a:ext cx="343472" cy="343472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1"/>
            <p:cNvSpPr/>
            <p:nvPr/>
          </p:nvSpPr>
          <p:spPr>
            <a:xfrm>
              <a:off x="721292" y="3903549"/>
              <a:ext cx="5956424" cy="624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1"/>
            <p:cNvSpPr txBox="1"/>
            <p:nvPr/>
          </p:nvSpPr>
          <p:spPr>
            <a:xfrm>
              <a:off x="721292" y="3903549"/>
              <a:ext cx="5956424" cy="624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75" tIns="66075" rIns="66075" bIns="660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cs-CZ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stavební povolení, konzultace se zákazníkem</a:t>
              </a: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78" name="Google Shape;178;p21"/>
            <p:cNvSpPr/>
            <p:nvPr/>
          </p:nvSpPr>
          <p:spPr>
            <a:xfrm>
              <a:off x="0" y="4684168"/>
              <a:ext cx="6677717" cy="624495"/>
            </a:xfrm>
            <a:prstGeom prst="roundRect">
              <a:avLst>
                <a:gd name="adj" fmla="val 10000"/>
              </a:avLst>
            </a:pr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1"/>
            <p:cNvSpPr/>
            <p:nvPr/>
          </p:nvSpPr>
          <p:spPr>
            <a:xfrm>
              <a:off x="188909" y="4824680"/>
              <a:ext cx="343472" cy="343472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1"/>
            <p:cNvSpPr/>
            <p:nvPr/>
          </p:nvSpPr>
          <p:spPr>
            <a:xfrm>
              <a:off x="721292" y="4684168"/>
              <a:ext cx="5956424" cy="624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1"/>
            <p:cNvSpPr txBox="1"/>
            <p:nvPr/>
          </p:nvSpPr>
          <p:spPr>
            <a:xfrm>
              <a:off x="721292" y="4684168"/>
              <a:ext cx="5956424" cy="6244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6075" tIns="66075" rIns="66075" bIns="660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Times New Roman"/>
                <a:buNone/>
              </a:pPr>
              <a:r>
                <a:rPr lang="cs-CZ" sz="20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r>
                <a:rPr lang="cs-CZ" sz="2400" b="0" i="0" u="none" strike="noStrike" cap="non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stavba domu</a:t>
              </a:r>
              <a:endPara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 thruBlk="1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718</Words>
  <Application>Microsoft Office PowerPoint</Application>
  <PresentationFormat>Širokoúhlá obrazovka</PresentationFormat>
  <Paragraphs>87</Paragraphs>
  <Slides>13</Slides>
  <Notes>13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9" baseType="lpstr">
      <vt:lpstr>Meiryo</vt:lpstr>
      <vt:lpstr>Arial</vt:lpstr>
      <vt:lpstr>Calibri</vt:lpstr>
      <vt:lpstr>Noto Sans Symbols</vt:lpstr>
      <vt:lpstr>Times New Roman</vt:lpstr>
      <vt:lpstr>Motiv Office</vt:lpstr>
      <vt:lpstr>Architektka</vt:lpstr>
      <vt:lpstr>Prezentace aplikace PowerPoint</vt:lpstr>
      <vt:lpstr>Prezentace aplikace PowerPoint</vt:lpstr>
      <vt:lpstr>Prezentace aplikace PowerPoint</vt:lpstr>
      <vt:lpstr>Téma práce</vt:lpstr>
      <vt:lpstr>Vhodné předpoklady</vt:lpstr>
      <vt:lpstr>Výběr škol pro architektku</vt:lpstr>
      <vt:lpstr>Pracovní pomůcky</vt:lpstr>
      <vt:lpstr>Práce architektky</vt:lpstr>
      <vt:lpstr>Prezentace aplikace PowerPoint</vt:lpstr>
      <vt:lpstr>Rozhovor</vt:lpstr>
      <vt:lpstr>Zdroje a obrázky</vt:lpstr>
      <vt:lpstr>Děkuji za pozornost.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Architektka</dc:title>
  <cp:lastModifiedBy>Petra Křížová</cp:lastModifiedBy>
  <cp:revision>2</cp:revision>
  <dcterms:modified xsi:type="dcterms:W3CDTF">2022-06-07T08:29:08Z</dcterms:modified>
</cp:coreProperties>
</file>