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Montserrat"/>
      <p:regular r:id="rId23"/>
      <p:bold r:id="rId24"/>
      <p:italic r:id="rId25"/>
      <p:boldItalic r:id="rId26"/>
    </p:embeddedFont>
    <p:embeddedFont>
      <p:font typeface="Lato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Montserrat-bold.fntdata"/><Relationship Id="rId23" Type="http://schemas.openxmlformats.org/officeDocument/2006/relationships/font" Target="fonts/Montserrat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boldItalic.fntdata"/><Relationship Id="rId25" Type="http://schemas.openxmlformats.org/officeDocument/2006/relationships/font" Target="fonts/Montserrat-italic.fntdata"/><Relationship Id="rId28" Type="http://schemas.openxmlformats.org/officeDocument/2006/relationships/font" Target="fonts/Lato-bold.fntdata"/><Relationship Id="rId27" Type="http://schemas.openxmlformats.org/officeDocument/2006/relationships/font" Target="fonts/Lat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a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Lat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1c9d2d6cb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1c9d2d6cb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300c25bd98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300c25bd98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300c25bd98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1300c25bd98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300c25bd98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1300c25bd98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300c25bd98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1300c25bd98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1c9d2d6cbc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11c9d2d6cbc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300c25bd98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1300c25bd98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300c25bd98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1300c25bd98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300c25bd98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1300c25bd98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1c9d2d6cbc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1c9d2d6cbc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1c9d2d6cb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1c9d2d6cb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1c9d2d6cbc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1c9d2d6cbc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300c25bd98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300c25bd98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300c25bd98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1300c25bd98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300c25bd98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300c25bd98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300c25bd98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1300c25bd98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300c25bd98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300c25bd98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www.komik.cz/dir_obrazky/k/kapacky.jpg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cdn.myshoptet.com/usr/www.tejpy.cz/user/shop/big/3780_kostra-v800.jpg?5f3ccc2f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gif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idx="1" type="body"/>
          </p:nvPr>
        </p:nvSpPr>
        <p:spPr>
          <a:xfrm>
            <a:off x="657425" y="332575"/>
            <a:ext cx="7524900" cy="459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1" lang="cs" sz="1500">
                <a:latin typeface="Arial"/>
                <a:ea typeface="Arial"/>
                <a:cs typeface="Arial"/>
                <a:sym typeface="Arial"/>
              </a:rPr>
            </a:br>
            <a:r>
              <a:rPr b="1" lang="cs" sz="1800">
                <a:latin typeface="Arial"/>
                <a:ea typeface="Arial"/>
                <a:cs typeface="Arial"/>
                <a:sym typeface="Arial"/>
              </a:rPr>
              <a:t>Základní škola a mateřská škola Blížejov</a:t>
            </a:r>
            <a:endParaRPr b="1"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800">
                <a:latin typeface="Arial"/>
                <a:ea typeface="Arial"/>
                <a:cs typeface="Arial"/>
                <a:sym typeface="Arial"/>
              </a:rPr>
              <a:t>Závěrečná práce 9. ročn</a:t>
            </a:r>
            <a:r>
              <a:rPr b="1" lang="cs" sz="1800">
                <a:latin typeface="Arial"/>
                <a:ea typeface="Arial"/>
                <a:cs typeface="Arial"/>
                <a:sym typeface="Arial"/>
              </a:rPr>
              <a:t>íku</a:t>
            </a:r>
            <a:endParaRPr b="1"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800">
                <a:latin typeface="Arial"/>
                <a:ea typeface="Arial"/>
                <a:cs typeface="Arial"/>
                <a:sym typeface="Arial"/>
              </a:rPr>
              <a:t>Školní rok 2021/2022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 sz="1500"/>
              <a:t>	</a:t>
            </a:r>
            <a:br>
              <a:rPr lang="cs" sz="1500"/>
            </a:br>
            <a:r>
              <a:rPr b="1" lang="cs" sz="3200">
                <a:latin typeface="Arial"/>
                <a:ea typeface="Arial"/>
                <a:cs typeface="Arial"/>
                <a:sym typeface="Arial"/>
              </a:rPr>
              <a:t>Lékař</a:t>
            </a:r>
            <a:endParaRPr b="1" sz="15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cs" sz="1700">
                <a:latin typeface="Arial"/>
                <a:ea typeface="Arial"/>
                <a:cs typeface="Arial"/>
                <a:sym typeface="Arial"/>
              </a:rPr>
              <a:t>Blížejov, dne: 29. 5. 2022</a:t>
            </a:r>
            <a:r>
              <a:rPr b="1" lang="cs" sz="1500">
                <a:latin typeface="Arial"/>
                <a:ea typeface="Arial"/>
                <a:cs typeface="Arial"/>
                <a:sym typeface="Arial"/>
              </a:rPr>
              <a:t>                                           </a:t>
            </a:r>
            <a:r>
              <a:rPr b="1" lang="cs" sz="1700">
                <a:latin typeface="Arial"/>
                <a:ea typeface="Arial"/>
                <a:cs typeface="Arial"/>
                <a:sym typeface="Arial"/>
              </a:rPr>
              <a:t>Zpracoval: David Liška</a:t>
            </a:r>
            <a:br>
              <a:rPr b="1" lang="cs" sz="1500">
                <a:latin typeface="Arial"/>
                <a:ea typeface="Arial"/>
                <a:cs typeface="Arial"/>
                <a:sym typeface="Arial"/>
              </a:rPr>
            </a:br>
            <a:br>
              <a:rPr b="1" lang="c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1" sz="15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br>
              <a:rPr b="1" lang="cs" sz="1500">
                <a:latin typeface="Arial"/>
                <a:ea typeface="Arial"/>
                <a:cs typeface="Arial"/>
                <a:sym typeface="Arial"/>
              </a:rPr>
            </a:br>
            <a:endParaRPr b="1" sz="600"/>
          </a:p>
        </p:txBody>
      </p:sp>
      <p:pic>
        <p:nvPicPr>
          <p:cNvPr id="135" name="Google Shape;13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9488" y="2837300"/>
            <a:ext cx="1945025" cy="1466598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3"/>
          <p:cNvSpPr txBox="1"/>
          <p:nvPr/>
        </p:nvSpPr>
        <p:spPr>
          <a:xfrm>
            <a:off x="3243194" y="2942267"/>
            <a:ext cx="1687500" cy="191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1" lang="cs" sz="2200"/>
            </a:b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1" lang="cs" sz="2200"/>
            </a:b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2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3000"/>
              <a:t>Negativa</a:t>
            </a:r>
            <a:endParaRPr b="1" sz="3000"/>
          </a:p>
        </p:txBody>
      </p:sp>
      <p:sp>
        <p:nvSpPr>
          <p:cNvPr id="196" name="Google Shape;196;p22"/>
          <p:cNvSpPr txBox="1"/>
          <p:nvPr>
            <p:ph idx="1" type="body"/>
          </p:nvPr>
        </p:nvSpPr>
        <p:spPr>
          <a:xfrm>
            <a:off x="1171675" y="16489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cs" sz="2025"/>
              <a:t>Negativa -</a:t>
            </a:r>
            <a:endParaRPr sz="2025"/>
          </a:p>
          <a:p>
            <a:pPr indent="-33655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cs" sz="1700"/>
              <a:t>24 hodinové směny </a:t>
            </a:r>
            <a:endParaRPr sz="1700"/>
          </a:p>
          <a:p>
            <a:pPr indent="-33655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cs" sz="1700"/>
              <a:t>Veliká zodpovědnost</a:t>
            </a:r>
            <a:endParaRPr sz="1700"/>
          </a:p>
          <a:p>
            <a:pPr indent="-33655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cs" sz="1700"/>
              <a:t>Nedostatek spánku</a:t>
            </a:r>
            <a:endParaRPr sz="1700"/>
          </a:p>
          <a:p>
            <a:pPr indent="-33655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cs" sz="1700"/>
              <a:t>Stresové situace</a:t>
            </a:r>
            <a:endParaRPr sz="1700"/>
          </a:p>
          <a:p>
            <a:pPr indent="-33655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cs" sz="1700"/>
              <a:t>Dlouhé a obtížné studium</a:t>
            </a:r>
            <a:endParaRPr sz="1700"/>
          </a:p>
          <a:p>
            <a:pPr indent="-33655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cs" sz="1700"/>
              <a:t>Nedostatek volna</a:t>
            </a:r>
            <a:endParaRPr sz="1700"/>
          </a:p>
          <a:p>
            <a:pPr indent="-33655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cs" sz="1700"/>
              <a:t>Absolvování medicíny stojí hodně peněz</a:t>
            </a:r>
            <a:endParaRPr sz="17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3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3000"/>
              <a:t>Potřebné vzdělání</a:t>
            </a:r>
            <a:endParaRPr b="1" sz="3000"/>
          </a:p>
        </p:txBody>
      </p:sp>
      <p:sp>
        <p:nvSpPr>
          <p:cNvPr id="202" name="Google Shape;202;p23"/>
          <p:cNvSpPr txBox="1"/>
          <p:nvPr>
            <p:ph idx="1" type="body"/>
          </p:nvPr>
        </p:nvSpPr>
        <p:spPr>
          <a:xfrm>
            <a:off x="1297500" y="1500500"/>
            <a:ext cx="7038900" cy="297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cs" sz="1700"/>
              <a:t>Pro výkon profese je třeba úspěšně dokončit Lékařskou fakultu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cs" sz="1700"/>
              <a:t>Vzdělání lékařů </a:t>
            </a:r>
            <a:r>
              <a:rPr lang="cs" sz="1700"/>
              <a:t>probíhá</a:t>
            </a:r>
            <a:r>
              <a:rPr lang="cs" sz="1700"/>
              <a:t> </a:t>
            </a:r>
            <a:r>
              <a:rPr lang="cs" sz="1700"/>
              <a:t>celý jejich profesní život a mnohdy se účastní seminářů po celém světě.</a:t>
            </a:r>
            <a:br>
              <a:rPr lang="cs" sz="1700"/>
            </a:br>
            <a:endParaRPr sz="1700"/>
          </a:p>
        </p:txBody>
      </p:sp>
      <p:pic>
        <p:nvPicPr>
          <p:cNvPr id="203" name="Google Shape;20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4224" y="2381600"/>
            <a:ext cx="2812175" cy="139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7498" y="3015848"/>
            <a:ext cx="2198525" cy="146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4"/>
          <p:cNvSpPr txBox="1"/>
          <p:nvPr>
            <p:ph type="title"/>
          </p:nvPr>
        </p:nvSpPr>
        <p:spPr>
          <a:xfrm>
            <a:off x="1235625" y="115325"/>
            <a:ext cx="7038900" cy="78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cs" sz="3000">
                <a:latin typeface="Lato"/>
                <a:ea typeface="Lato"/>
                <a:cs typeface="Lato"/>
                <a:sym typeface="Lato"/>
              </a:rPr>
              <a:t>Obory medicíny</a:t>
            </a:r>
            <a:endParaRPr b="1" sz="4100"/>
          </a:p>
        </p:txBody>
      </p:sp>
      <p:sp>
        <p:nvSpPr>
          <p:cNvPr id="210" name="Google Shape;210;p24"/>
          <p:cNvSpPr txBox="1"/>
          <p:nvPr>
            <p:ph idx="1" type="body"/>
          </p:nvPr>
        </p:nvSpPr>
        <p:spPr>
          <a:xfrm>
            <a:off x="1297500" y="1152450"/>
            <a:ext cx="7038900" cy="377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2000"/>
              <a:t>Oddělení nemocnic a kliniky se dělí podle jednotlivých oborů medicíny, kterými jsou:</a:t>
            </a:r>
            <a:endParaRPr sz="20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cs"/>
              <a:t>Chirurgie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cs"/>
              <a:t>Neurochirurgie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cs"/>
              <a:t>Traumatologie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cs"/>
              <a:t>Ortopedie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cs"/>
              <a:t>Gynekologie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cs"/>
              <a:t>Stomatologie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cs"/>
              <a:t>Pediatrie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cs"/>
              <a:t>Onkologie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cs"/>
              <a:t>Psychiatrie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cs"/>
              <a:t>Rehabilitace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cs"/>
              <a:t>Anesteziologie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cs"/>
              <a:t>Genetika</a:t>
            </a:r>
            <a:br>
              <a:rPr lang="cs"/>
            </a:br>
            <a:endParaRPr sz="1400"/>
          </a:p>
        </p:txBody>
      </p:sp>
      <p:pic>
        <p:nvPicPr>
          <p:cNvPr id="211" name="Google Shape;21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7650" y="1883975"/>
            <a:ext cx="3028050" cy="92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3000"/>
              <a:t>Hippokratova přísaha</a:t>
            </a:r>
            <a:endParaRPr b="1" sz="3000"/>
          </a:p>
        </p:txBody>
      </p:sp>
      <p:sp>
        <p:nvSpPr>
          <p:cNvPr id="217" name="Google Shape;217;p25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cs"/>
              <a:t>Musí ji složit každý lékař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cs"/>
              <a:t>Původní je z 12. století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cs"/>
              <a:t>Nynější podoba se výrazně liší od té původní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Část textu: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Přísahám a volám Apollóna lékaře a Asklépia a Hygieiu a Panakeiu a všechny bohy a bohyně za svědky, že budu tuto smlouvu a přísahu dle svých možností a dle svého svědomí dodržovat.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Toho, kdo mě naučil umění lékařskému, budu si vážit jako svých rodičů a budu ho ze svého zajištění podporovat. </a:t>
            </a:r>
            <a:endParaRPr/>
          </a:p>
        </p:txBody>
      </p:sp>
      <p:pic>
        <p:nvPicPr>
          <p:cNvPr id="218" name="Google Shape;21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28699" y="115999"/>
            <a:ext cx="1685225" cy="238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Odkazy</a:t>
            </a:r>
            <a:endParaRPr/>
          </a:p>
        </p:txBody>
      </p:sp>
      <p:sp>
        <p:nvSpPr>
          <p:cNvPr id="224" name="Google Shape;224;p26"/>
          <p:cNvSpPr txBox="1"/>
          <p:nvPr>
            <p:ph idx="1" type="body"/>
          </p:nvPr>
        </p:nvSpPr>
        <p:spPr>
          <a:xfrm>
            <a:off x="1490825" y="1005500"/>
            <a:ext cx="7124100" cy="405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275"/>
              <a:buNone/>
            </a:pPr>
            <a:r>
              <a:rPr lang="cs" sz="100"/>
              <a:t>data:image/jpeg;base64,/9j/4AAQSkZJRgABAQAAAQABAAD/2wCEAAoGCBUVExcVFRUYFxcZGR8cGxoaGh0fHxwfHBwZIRsfHyEjISsjIB0oHRwcJDUkKCwuMjIyGyM3PDcwOysxMi4BCwsLDw4PHRERHTkoIygxMTExMTExMTExMTExMTExMTExMTExMTExMTExMTExMTExMTExMTExMTExMTExMTExMf/AABEIAKgBKwMBIgACEQEDEQH/xAAbAAACAwEBAQAAAAAAAAAAAAAEBQIDBgABB//EAEAQAAIBAgQEBAMGBQMEAQUBAAECEQMhAAQSMQUiQVETYXGBBjKRQlKhscHwI2Jy0eEUFYIzkqLxUxZDc4PSB//EABgBAQEBAQEAAAAAAAAAAAAAAAIBAwAE/8QAJREAAgICAwABBAMBAAAAAAAAAAECERIhAzFBIhNRcaEyYYFC/9oADAMBAAIRAxEAPwBBns5UrVXqVDLmJgR8oAB37AYupKyJzX1dy1p8vxwJUBLaiQQ0hj3JJJkDr6Ww9yHGKahBpvEEz1ggSNvwxe2dGkCVuIUyF8RLgQALCASDMRJvue2AqFA1GAVdKyAzGSBPoJgb40tXjKrJpgaZ6KDNgbA37i8+txgCtxSmhBAIabgjuRuGBG0jbri0c2/SvM8MKnT4VR1Is1Ma/TmAIvEgdumKuH5RKbOKodKirOkqNmClZJ6mRaBv64MrcfqKn8OQdQ0nRYgBpG0WJG2BjVaoTUrGWaLhogC1+m0YjSoeUpPRRnyCGcEnw4nrNwJHaCevQ4qyeSqGktVgCjklYddRveQDqUSDuO2GLVEpMP4RMgmQTFrEMJgdBfe/phVw7K1HYohCQNUyQsdlHe837Hri0kiOTbCa+U1L8pJ9TvFvx8+2PcnlXKMyUwJ5bkdQNtR9RN7HDjJ8NqUwSyppUTzm5t5SIt+HecZvO1gKh03XpBI09x5DtiOn0VP1jCjkUIYVW0VEYjTpBMWNyGFrnv8A2J4nlMokIlSoftdDZh1MAA8o+u2M/mMypI0TPnuff92xOjnCBBAJ6wT5x12vigb3ZDN1l1aRJEjVtMECR2ne+LgFphSs8hBFwTuN8U6GqNKj6Wwc2RHzFVHucRySKrE+ss0wSTvJNu9/TDKqz1KaK5VUQEKABaTJk9TO04jU0DaW6wOUfXc4lli9QrTEKSbajyi3UgeWJdkPBSB+0fw/948NGnuJPrONA/wlW0yKlPVEhRMN6MYGFXBKS0ahp5mlqYNYMWBubGJhh1/XpjlZbQLSooWCxuYn1PqMXHKKDDSp77j9+mNyvCsvmqYqZc+Ey9VBgEbB1gf3PnhTn8syEU69Mpq2cCabna0GxgnsR5zhxpglfhnVyyhwHEoQbzaem027+uGqcLJC6aCzPVpDC0EHXcbyekXjA+cp+FCmTrsOZYsLkgqZG1oBxChmmpsQYdZgqdvOOx3E+eJNUWLs4hQrsaai9gqAwL3IN1G0HrfAWYVdIIeCT8oC223IHfphy0FHamzKpHMjHcEzymDseu8YR8QowYAMgm37/dsS7KFZDhlSpDsfDpkx4hBM7/KouxsdrWuRjR8GyuXpayGFTuXALRGyypAnyBxlKGaemJVipHf8fTBlDjAlfERSN5WR3ixmThxBKxpxcpUlvBpUE+UFFhmJNiI6x1NvLE8s1KmjLqDoQALkGBOoTPMYjbaB3wJ/qPE+WqvYKWK79CsEe5HQYnmuBZr/AE1NadFmBqO7lJPYAWHy2kQAPcY7a8HHH1nnB0pBXalDXPRpHUSWtG9pnl27SzPFabJykt23AHr7dp9cDcNzoy+WekUDVHq6tJDLYQALjVaCdhvgE0GJLaNAJJAHTqAB03xMX6aOUO0i7Lv4jF2DkDcqdPaItt5/nhpmuFL4ZbWmr7XOCyg9wYj1/DC3hGaqp8sKoN2YTPYAbsSOgNu4xZSyNWoGqV3KUtygjboNQMD6j2wqpGLeUrLODuiCVYm/zEwCBItfpfcYTcdz/iOSpGmbdZ7364Jz9dbBQ1KmPlK9I6nCautyJBPrYnqQT74ipnPRLL5i+8YOq1ZAKxt91T9bX9cLkyYYcpIPnt79vX8sVU3emxDCCO+OaKmNxUDq8AJoGrYSwtIPn1tbA84nl6o0sQIcgj6/lgeDglGfHeLvXKqtOnTUXERcxF2+v1O+L8hlkAUspgi5AuQd49sIstTLCCAe1/Pthnw56i1qauDoB0kXjYxftMYEt+ig3HdDjJBQzTRkKbMGi6mxNpImJOL87lTmiWYkVNCrrBEGA0yIAuSPYmx3Ec3mqSDUSQBbT16289++F1CpWqlRThFvAMCRYW38+mIsmOWFa2U8IoShBBWoNxIJM3B7xBAwRU5WiLnpftY+c227EWxTlCigU9YESW1bhtjMTJBFvX6RzPG9IimCSAV1MLmYuD6DC9DqhtQ0kAV2CLqBMQGiTNgLC53HrOE3FeMUvEK0aZCz/DcEzB7hgS1wO344Vk1Kpkkkz12E3N5gH2wXw3h7LUV3GtUu2noAOp7dccSpPfgUcxmnMMHZQFAkRPYgHc3/ACxVSpgO6VSyERsDe5ncdPPGhqcQRQ1TWAH+Y9iAZg7gk/ljP5isKzFgC3zGSSJmNzvEg7YsUF0uirPZikGZUEi3WbwJ898D06Q3m3fBdDK0qTHVAZrgSYW9rzP64cuaIgQp5bQAZERubn8/pi0dYBlKTuAKaj+oxA9yJOLK/Dm2d9X73wFV40BWYJGmAB1vJuT1sfwxfkKpassk+d46E9MSorZVcnQbl6WXCEgMzhoN5NhveBp8wMe0cga9LxUIQKSBcm4nc7R6DHmaoJTaqwkA0ahIm0yI323OIfDWaQZdqYYAgsdPUTq27/5wHK1aNVGpOMgrhHGWpEUqhv0vKmex6eo79cF8Zz9GoQlSmWBmCYUqY3VgT+V42wi4hl9VSio+Zqa2PfYflgj/AGtUcU69SSYOlG+Uedib9IxrGLlpHnlUe2C8OzVWjUHhPpOqFgwSGsAYtcR2wy4jmqklK5YQQdHMTbzJiPQnB68IonSaaNJIKkajBG0vJEj06bYYVkkLSrp4q92EOPMEG/qp9RhPjaCppmPzOiFJpGDJQuWgjrEEW9Dgjh9FqisabKun7Kq2ozPywJO0QWwxr8JX/qUWFRIIFOoLiR0BgNe/T3xRwqmI0qjoGaILMW5VUkhhTJ3kwFaOojfoRylUizlUbiT4dmaJuU0t1kyd43aSOvb1wbmeACsPECspM3VlJO9yPlP/AB0++K8xlNYJ0+KIJDLAeB1GklagHdCxvdVxDJZavTnwqljMiSd+4UMJ9b49MoQcdGEZST2Z/ifBq6EQpa+5IA99UfjgenkXdxT8N9X3YIM9I8vMY2uRp1kPOC87lVVT58259wvr0w2HD6YKFamgk6kBKmW3kE8zbdD0xhLjSNI8jZ8/yWUKxqgMbjcd7/5jDDgPEsxRLw1VVIv89oM6hYgdbkEHqDjX59iG1VqkA7MCIPqTzd/74U5/i2VnkWpUcfKyFgfOSTJHoCMWPG2SU0hVm/iuoKboz0auu+tlGtT3A+UGOwjrAwqq8Rr5oqo59O2lVA8iSABhuKAqsZp+CN1fSKjs3QEkqSD59hiiixpnw6bNUqNYmZAPkNpHuPXpJwcHTNONqf8AEllMm1ITU53A6bKL9T0tvg3LZykw1VC6wLQAUW42jUCbbm/pAAX1kI5yQy9YJOozcKW1ExvquPW0hZfOOz81NNCm0A8o7C8tMXkmeuClZo44jwZNaoBpOjiSIOlm33YqsjY7QemF9TgVFy2kBWp8pCud+pM3H9M23ttiikuogSF83kx5lt/f0AjEc/4SNK6uWdTA2YmIBIsR2nzxyV7OlGqs8p5NEZW8RRYzrBZfoF/8r/nini1JHpF5RipgFJ0mD0kbYWZh6lRtJJXUQAsfv88MviQilTCCwsLeQGOyvQEtifLEzIN/PDHxu4X6H9DhTlM1pv0OGNOskDf8MAQwyYNKmvKrauckRcEWEzKxe3mcQ4i+tCgsZvPS91HVjBvPT1wqpvcGIJtv0OGFZSKelBciyxNut+h1R/3HbBUC5uqCOGLTBJb+IQN2mPMeZ97Ya8Y+IvDoAAANbSqgLpFz1k9v79MZSjQY2ZgnaRvPmSIwfm+GkJzbbamgER5/v3wtka0A5SgKpdmZUkyTpLMdRJsBb6ke+GGS4e6rEFgGmTH0kXjyJIwubPaV8NLgsCx6n08sNHzdWrpUGOUg/wAwIuY+v1waY1KKXWw6rl6VNF8SoZJsiQOp/A97YBXiVZ+ULpphYgmZmR0uTGK6fh03LVGDN3cszW9LT0vPtgV84jm3iEA7gQo+uKqiFuUuw2uKaDVVYEjZBETFzH6nAv8AuDvIp0iPXUx+nb8MToLTnYE76jf8+uNL8JnUrvpiIXcGSLk2AjcYEpuuhwgpSozGU4Y7ahVEEgmXMdDHc7wfTDf4W4UUzE+IlQIuyaismAbkLsCTsfInA+dzZbOASCBSJt5qT/bEPhPiyrUcMTqZQFhSSTfoLC8b4CcnYvhCS/I6+MMmjAci6mY8wAmFV2IneOXGT4XUZXllaP5YkmLb41vEK2pVNRgOVhIBHzqAYG5Iki0DAeUUn/oUz/WYLH0Bt+OFG0qDyTudomcv4iVGqMaatT0ANY3uTAO89N8A5TJCmR4aEjfXVJVSPITJ9ThlVySrBqyzMbF3gb2AAvtbTq6SD2DqVadNwuqZmQFttb2nrfD6A25O2F0UR3R35mkQT8u+ywQI9+u43wwzeWNRRqUuCTp0yKgImdHSpsSVEsPuRzHP8OrP4iRTgAiSxMgAyTAv/aPppaddEpqXaA1jCyNyV1WgrvZg0bqyHb0cSdOjDlrJWLssKlI66NQuOve2+ofuPLbBOc+IqjFdSAIVuBaWB3Bi2+09N8MqeW8RtQUTtrLMSRFgTILxFizEjv0xVn8lRp/9R0Q+oDe0DUfecbNq9q2ZqL8Z3DtFeSrgEjmBux9ZYkgHr9Di08CMkDSY2J5t+kHqOkzFiMZLiWdpUmmm51SII5es7naY39cMOG/E1eoqqGQT9orLR+R+k476Um7jr8kzilv9DTPcSp0jFRS7zJ1NqE9x2+gwJU+JKjiKaW8rx77fWMRbhDVGDtUZ7GwCbnqsqVBkdu+K8xTVLFATFtX8RpF7aw1/6MuMbYxglatmWTn0wQ5mvV2csOopguAfPTyr7sMZjjGZirp1AmRfUjX/AKlJXr3MY1OdzuowTqIghTLEf8WFQr7UqXtjGpXZ86Wuf4hvzH5QQLkOYEDcEDtGC+UceM1fC87TBiuhJP2zff1w8p5KjBemRDQTDaZ3i/8A6J+8MIKdBHA08siQFUFWHcUwSGsN6Ldb08TyXD8wrnw4XYkTrUg+QBYejKDjTNNUZuFOwjiOVcuWRTpFPTYODzEF5Bd2jlA1amF9+mK8gW0Hw0gCzQSdfcEiIT+URM3JgY0TPU0AVKQMfMQQoFt1BJI9yP0xRTylItLaVMSz6YI8ixkNfz/THlcc3bPXHk+nGkhJnK7sNLDSIvbeNhIgaRaEAgb3MnC2sV1SFO0XGrr0iCPUjGizVanr003WoTsIJB/5dPYt6DAeadQJFOH8jYb9Y39Y33wXxqO7EubLVClKlp1HTImCrxvvMEny9dt8G8IBKlmCIRcXvfYmObTEnTMHzkAg16rSAEZjtBIc+Wlomb7R1wdnsrWRodGERAIljIB2s03mDG+A9q0jZOnTZfkqil2KiVUbsFDbxqGkC20i8SL903Ec/VLsppqaYMEdYkd/3fDWuwUxE1CPlF9C9RbqRPfc3O5W5KqKmYJKnlW0iJIO/nvubxgSi0ByUna6F/FeGqIdeUG8H3Psf36q/DbpOGvxTWbxQCTpjb1mT++2H+YqaTpAokKqqCwBNlAvbyxC2Jcpw5wy6tO5IvvYd72jbBXFsrUhDTYAgxpm5AEzcR3679MHHilKnWNSiCTqlb/KGAB0yCAY1fh2GO4bnXcgEl4EQYNr7k9p9sGLdbOnj/yB5LPGmgp1aTG7fMJvMmZuLnEqQequiGCxuCN7T3AET9R2w1oZunq0aUEbkASfOe3pgjNVmWk2kApBvE6TeI6ycKw0KP8ASU6aEmBA/ck7/lgI12IldzcHA71g9mkmDuB++mB6JZiqrdmYKPOSAB5XjBbb6EkUtT1cxmR3/tjecMy2nLLT0zaW9Wv29BhG/CmpOivTao7HnLalQCNlMcx6zh+tUmRM9wJifP0xHCQ4TjHZieOMEqnTZden/tADfiYxqPhvOr/p1p02GuSWlWNpN5EDaMdnOHUmsVnmBi5k399iR746pnBTHh0qYWBfv/j3xziq2RTak2jyrwxFzL1WYQwgTuZB1W9PywXwXwr+GhgfaIgGw6n3wrp5bxH8TRpkkk6nvMjqY+n+MFZIVCCBT0qPlNhtsCNpsf2cFLehPa2E8Xy1N6impTeB1UjbtE/lgirVp+AdNRqaltAYIbGSSIGxgEeWBkUo4LEqqkN0LMbEKFuANpJ7x5inj2dNSlqYgDWCB0uG+p64bqjIEXNUWYJVzVUQTGpGWYJFmM23E22w4qcNoJRaosGxIf5vcDY+4xjeJZ4KhVaYcNGo9eXqAOu/pbDTJ1CeHsEJuWAnzaMERZnuPU6appV5aQYKhYgg2HqD0mBMi2G2VXxEsb6FIESDy3lVGuO7KrRMkHfHzoVCvIVkj5vQfrj6Jw2oAoVpE6QoIYAsByiGIHiAwQutKljoaxB9HFJpMw5YptA+YR6asBUqUqenWSCShHdWU6WHmCfPtiC8PW1gZurVKgXV6Ik1G/7GwN8X5keHVHUoFJtJLE/Ns2rYc6K9r6vmN4zpWlMlV3Jkqp76j/BQ/wDOpU9Og9WbUUzHC3Rn+JMWz6UwdmUWpv8AZXV8hAf2ibbdMaHOZXWQ9RtLtyq+ovTcieVT0IvywGF+XrjE5esrZ0sdOnU0Dk0m0AAEaDPQco7FbHG9y2ZsdVwYV9UXHRX8Sxnolb73JV2wVyOyuGkBVczUokB5vYMDcgb3G4HnMeWLqOfDCHAZT66ex1ARJg9ZFsFVaYggRE81N9Wmd7Fuek0AkLUkbaamBstwZqkNSbwwROhgQfbv7T6nCzi1sCi0VZrg61IAqBQRITVywOyg6Q3oR7YnQ+GaaxqnUILBjot0K6Tv2OrFNWrUyzxqFokESCfQ7+sA4K4zxis9MP8Aw1uoWBLEsQBBMwLg2g45Qva6K5Vpsb0aCIGhVQbsahAk7AsBCsYHzEk+eKnztKbNUqlbhU5UBHpAjz5tsCU+Ha23LtJJZxUqW76VB79So/mGLaeXphSS2tVF7jQCNwRScU19HzHquFOoum/8WgR+StL/AFkszxmu50LppsRZVBqVD6KAZH/HAHEk8OlUeprLqrGH6GDFthfp54Lr5+nTSFACE2UQqNI+6vh0nv38c+uEaZp3JDU9akwPDGoLFwpVVXSQOhRfIY6E14qLOEnVuw+m/hrTTqqqL3vG8mBPvPljnqMWkLqvJJ7Sdh123OlfMxGI+FUVdg635TJI3nSwA0fUemGWXNNQAQKbG4bVqEn+bedrNHqd8Hkvk0vBQqHZRlkZWWpTY06kGWsCJEWkECx3AHfAtN6iaoqVDJMllkk9Wk3P1Pn52cYqGmvKAAftn5iT1AMW9J39MK1zVQwoqMwA2cyEBb7N7Entjy24Ps3pTV0W0kYamSCREltzJvfzEjFtJnJugUgGIeRcXgwB0xLJkkMB1A6dZEfhOIUFYOUJFlmymY5jttuD+xiLaF06FnHslrZTqgx92ep88B1HqThrxp40X6fqf8YX68YOTTNasF/1YN4JPmcRbN1JDKYgRae/l64dUOBqPmqJboGH0sDhlkMrk0kVFDz2DzbfeLYuQvpv7CrL5rxFZahkFTMGxPW3S0Ye5WaiqSWEiCD3FjNheb4WcbfLU9DUaBH2SL3mYMAmZiMPuHUBCgLpgXA6T0+uK2Fxa0zDcXpeHVYbw1hHQyRHtGPeFPNWmQNnVvSGB/TDb4ypU0rUyQG1DmCm/LYD626bYVZOnUdpVTTQSY6kbm/oOgxERn1Krmn1NGwExGroegOrp2xSzo9mpK3Q6G0kb/ZbSdx54jnH5jzaZp9QIM6rdN/6vpvhZxDiIp0yWDEfd5riT9/UAsxcMB27H0XR56sY0cjTapqBYrzBg6kwT2iIIN7bYjW4chHLVOns8VANj1gi3mcB8P8Ai3LNpFqYiYMoRt0EqfUkdMGVqgrc+opSPymeap5LGyfzDp8vRgXG3tDUnFaYhzzqlQgjUSIubAdgIiMHeI4pDw1AO0kHQu3MR8sgQZI+uFfE6g8SBpUWsBsABtsMOuC5jTRMGZNjynpvBI1egxsoxppIwlOTd2CU3ZaYL33JIAJadzO5PrimvQR1ghWAN1IMA/38x3xpBlcq7mKSq5I1NRfQ0yTzBSrHbqD+eBa/A6bNyZghjslamJkR2CMbkb6pkjGT4zWPIYypwelqlqjU1N9I5vcbwPM+faxlTO06aeElCo1IC5BB85ME3m8kjDb/AOm8xTF1SsTOpxpm9lgEKREbAn6WwPToVkEeDULGAtMIYBJsW6AE9yR1OBKG6NIzTVmVzWRVwHQmpTJgMk6kP3WXf9fyw94TUNRXVFmBDqq30Hp4bnRVSRBpmGG6tNsaPjWQNOgWqqrZsJd6RMG8DUsAE3AJ77dYymW4AajF2KUjpJYagBBBnfb8R064qbWkR09i/wCKczKm8rrRRzswGkg6RrAdIn/pvJXaYAxXRDPpKIWYAQwS42/+5U1QP/xpA6Y1q06QuxeqxBnpfZQWPzLtsJi3TEzmiIChaVoGmSx+t59FGNMm1QXSYn+GPgKrUVsw1XQx1SumdMmTrJMMCsEgiL/Q/J5OnRCjxGqETEfZBPMisY5D90SPI4vfK1HJZ/EIJuajGWkzECXn2GLEyyDckn7olY9QC1TuLsu2OUWBzILmdOkU0WnElJu0CwVZAkCNgmI18vUqEF2YMNjUYhh6CS49NKi2CEcKCEgCLlbDYEyQZn+qpinOZ8U6dRwdICMbeS2iwmb9+l8NRS2FybM1wrNCoKjGGVWgSLec3APT5ifTF+brh/DQEDS6uJsGKyYEADeDaf1xnuE5nRSG8lt/oN4tt/LhrwjiygGnUWFJnmGpT21oTeN9SlHEWJ2xvHkjGFPtglxtztDGlnqgJFSmGUxCkAwRMFZkE+oImMF8R18tQ62F4kHxEt56ov8AcNMYi+XBX+GQyMYCMwIJ7U6pgF+gp1dFTe7YGy2YqUyV5nAMMjCKiH0IkHyI+m+Kkp3sjbh0hlkeCK/O76tQBJB3HnpJYj+qo4w7pZOmg5hyiN7C21vltjNnOMAFREpSbMRNQn+UC3/GDiRyNR2/iai28VNRcA9RSUF1H9YRfPGb497dL9jU9aVsdZrjFFbJNU9k29zhR/rKtR2WmNHdKILNHdtwu3zW9cDcJqIwqNU06VchNUqulbEmXRDJn5nMfdbBtfOKFAAGieXVpSmSDI0BqYVv/wBVBj/P1x3xh0r/ACd8pdgtXhRddZMkn5g3iHrMsP4ZjrpcxaY2KhqGisFJUkGZUz0wyzua8Q8xd/KXRfKZY1WI2hnoiNgMV08ikl7INyFGlR3i9p9/Od8efmSk8n2a8arRHSDTg/esInYH/wDrFmQyjAVDBIkHVcjYW8uo+uIZfOUy0UkLEbtpIUDuSR+UThsufNPmDaSOsb+1/pjPJI1oUcUollDBSTcaVDGAOpERcn8D5Y2HB/gig9Gmz69RUE3O/wBcZ/4e+JKRq1DWhZIC6QBAvNp9NgeuGXD+MZdqatUq+G5Esk1W0ntIMew22xy48tkfIlo+fLxF/bym31wdwyo716ZUObEE7CO0+Rj8MN/hqnTfSalEeGd2AXV2Agj8dsXfEfxDSoEU6aLMHlUgBe2q1z5eWBk0J7GC5JILObRdnJ2v323P1wuz3FSCFoMVUCJiJ7ETfGWzXHqtSNb6o8ov5AWwYmbEARDQCT7GR+I+mDJt9lil4MaOQpg+JXZ3Yn5FaS0AarmwgMO5MwAMD5ni6U2UUwFBJLAyTAJhZjYbxO5vIAxdw2k1QwyNBsH6dY6YC+I8qKRFiwiNVvp+GORX0bzxtfgmTDKskGNyvY/zdiPMYhxb4bWoSabIxa5p1DpMDaGUdCdiv2iZxkvh7izVDTpGnIQATEiNSi4uZi1iCcaGtVanUXS19LWUt3EakqyVHSxv7RjfTMGmivhnwpSpt4lVYZZIpMwZRBsSQIIO4EevbBtfMSbtDb7WPWPK0kDcxe2LsxmJCliZI6egMkf3sJ7xhRna5JbtJ6+/7/HoMOKBJtizjFQeKeWbi8jywyyVcCkdUfMLWiwJIuI6eXrjJ8Z4gBUPzabQb3jfc3wZw3iQ0wx0jcEEjod4O3sd9sLNbI4OkzaVMyNUFtU7K2ltw9tNTSw2Pyt06XwdTzihQpJWIENIG6iwqWN7CGPlOM8tWIIhk1dGOk/N0507b6fXbF9OuBJAKiTYSB8w+4WTvuoO+18cGjQJWgSOXV1kobBjI+ZPxG+K3zbtVQ8whj/8ZBErNwx5ek/MPbGfGcVBqFv6DAJ0nc0zBne6xfAFfj4FUsaTlAZVkCdhcrpE7blgbYLYlEc/F3EhTBaRLvEXkgGTttAj69OqrK8SSoyJTXUzT1+UBSSWiSLCwj6b4RZc1c3WBclmMi9lUTf0QT+yca3h3D6dCdBlmF2IgwACBE2AtbqSJ+yMFbZo1S2WrlBs2r0+QG4vCk1Oo3K74lRq6AdChRN4AB6bwT3N2cbYGzWegksZvBnYER3hZnsGOF2a4iZufQHpvESJH/FBjUx7GdTNGLEBdPT5Tvc7L0HVsAZjiQ2EMN49CDawH0T3wh4jnWqHSpPNaRY94mSeu34Y0vBf/wDP5yYrmpUp1pJ0seV0BgKwIkMTJB8x64jkJRABn2YwoJPYAsdiPM9T93fthfxmhV0MmhtTiB1sd5Ikm3cmLbY1mYqGmoSlT0iCSoABWOkD5u/98eUahcHWq6gvKdTgta/KJE2HnfBybYlFLZleFfDTeHTklKmo6uVhK3sfst6iIG+GWe+Hfm8O5AHKYmO4jYgEbzPTDDM51QdTOWMQILKN7xBLk9P7XxLI5um8heRgNwYN5363jcyMW3R17MlV8XLsyrYgQ9Nogr2IMqywdiCO0HDThPEUzAUFGJFgIqmOpFOpTDVVG58NtaWsU6OMxTpuQlQDUv2qmiAI7sDE3uJGAczwV1XUIrdtbEUwI+6Cof1II8sVNLZz3oLo5hE1LSHN9paQJNtvEKOSLf8Ay1wP5OmEvEOLu/8ACpomkG4LgjedqYWkCO6q5t85vK3OZmo5FJ32kLTWFUad4VYURe4AxHKcNam4qFGKfa5oBkx7wfK2+18dns6taDtbMeZyP5UFp8zvP0xUwXncatQAlby07CTExe0x9cD5qiPEl22JKidWkT9kSAIBF9/M4NXNLq0VL9mAM+QKxM9PznFzidi+wfK1WDqSoKeRk7CDPyxcW36bgwwySVHc83ITyrygsALgE3N+gvtjw0WY8rg+cSR2sbDbr52GCzlqbSSijqzAk7ebEwPWe89sWq7NF/R3isYhQqby8qCBvCmGLfj08sdnUTMUh4OospOoHltYjSGOq21wMRyWapVGZKbKzACSJJg2HMd/Y4C+K6hohQoDOxtNoA3NvbBtF34Ja/DyjFtDaj38/wBjF9Ph6wJ0/hjsrxFqz+G86QNXfY2n1PTBrcJBuUqMTuRAHoL9NvbEqjh7xbiCCiyqRaASkAjyMdCOoxnFSnV5S1jvtbsdxgRWc0qlzYDrgTLt90kX21eXp+5xmM0eR+HKbVFSkfFqn5YgCwLH5gALDvjUZX4XWmpeoiqVvHiBifpafLGKyvENDq2kQJm5JuCLSY3jphlQ4+7sqpSksY3j8h03xdEsfvnqerlaw3kTt+hxms9mkq6g1PSFPUxe9yDvuYnv549zNGrrIpkkCJgDl27juYkxthRmGcMddnW3MkmPM9P30wYpjbQbwrMqKqokEHsATvN4udu+NTxGsZQMCANQEzFysQGLLvGx6dIxiMhTYV5dWVpJ06YERaB0XtjXZ6oT4ewAZoKleqNN12Mfyg7zaZ2gYTQZm3lV6DTJO0cq9Itv29tsZzimd1Aqp0pe8wW9+l+vnAk3wbxfMygXVy6RqiL7CCRt6AzjJ8TrF+RNgI+n79sNvwMV6QfNLTPIZHYSJveRG2JvQNSCjJNiVXkJ9o0/WME5VB4XMhIpiWabxtubRMdug64g2QQrK1NM9ZlenW4+pwWhKVFHi1aR1HWg21EGPZ1JX8cH8O4xVZxyq7TYwCd5uywYt1PTFdJK6XpsWGwjbr1HL++2G+Vy2kajpDsIJACk/hJPnjto7TJV5c3N4Asew7m526k4EzFViwpUlLVGsANxP5H1sLk4nnHKAqglzt1362v7dcaL4Y4OaILOZquDM30CLoO3UsTabbBpvZXSQVwPhq0KUA6nI52AMeQB+6OnedW5UYJfKh0PMRyfZUt0tZQTH97bmGaZEOjS0KAdtyftdj1MnpN9zjC/HXGiSlGi7hKRkFWZSTEgggyqxBABi83ti3QKtlOfjRUqeIyKvKjMsmo0kctw0AC5noexGB+C8OeoNdRZRhKiSGMHfTAke59e4ycUqgqXLEMsqKqhlYDquoaiuoH5dzODKfFFZgzUgGCEfwyQIAMTSYy22+oGSb3OOU97K460afheUppzUVQiOYMsuCN+YySPKAR+GGGWeooYISQ0ErNiR2mACcZrIcRR7hitS5iCDaBcECdxte+HmR4gsqXveRexiNW3Todo6xiyT/kiKS6kL+K8dZdTVOQzEk3HlJAv1gL6d8dwbjC1FBJDdJm/Xadz5G4w04vRpV+R0BJUEaSpaDeWDEcvv07jGWynwz4FXxDVKUSRqIuIn3j32n5uuOysuP8AZpeI8NpZhToO9jHcfeAib94PmcZrhXw5m6dWFIalNi0jSdQspA28oA7gb4eNRNNphTTI+fWACBZdW0/iD0jB1XiogqAQFizK4ItYgkCR+Hng/Lwtxr5FNfK1F5agsNtjHTbcDzEn1xHwHpw02UEKHMKu0bG21oHtgTP8Q1CC3N1g3J9BJA9ScKq2eVmg1FmJ5jO07KPSIk41wfrM814i7jmVo1H8VS2uZLC4JvJk9dxOEtRmBIQTJuSYA99/bB2ZzCNcbAdul/lE2wnXiOozS5QJFzJ/K2MpzSNIX2ww5eFmowj00j0+8d9pjFNLiNOmRopM0dRCi+8DrgNiSZN/M749De2MnyPwRpchnUqqSBoAsQwiP8YzvxgzGoq+IpRllU1R7/dMmYOK8vxdadSCZBOl/Id/bA3F+BVPFmnzBrg9vU7W745O0I0XwZkGohmcaWYiFsYA2ki25wq+LM2aleFuTyqOwm59z+C+eBzxqp4Zp+IzQId+/kvr97ynpiPw9lHqVC5kCCFMdTAkeQXb2xUcN/h3J6jq2Rfl8yN2P6Yf3/YxQXp0k0zAA9/L99/fC2tx5ASINvP/ABinC7L09dOqJAPhyJIGx+n1wry1Mi/fvjQZThL6mJA0lCpgyRMxt7/TFVPglUADxCR/QAfS5/XGdOigOWRjspb0/Kdh74dcPyzU1qVGRlI5FBEczAyfZQb9yME8My9SlTdA7EMOpWVsASpGx/KBjuK5Z6opg1KoKLpmQdW1z3Nt+uJizrAaWc8M8zcm+m4kxAuCD1/DfbDbhiCuA50+GLF2QwSD0duUMSAYO2rApyCFQCSpAE8pOojrvYnygeQw8+HOLUcvS8KoWHMSHUGLxYjfeemNILdMM3q0F0MkCjIlNWUqQmwGo2kQJPeQBOM18S1BQFNEvVaRKmwIYg7RsBv1kbXw5+I+JJTQVMoVao4YGIETHMwECd95PbvjOcP4P4g1eMj1nksGkG52BOHJK9GcWwPPZl6sAmYET3/ffyxCplqdNNbt9L+0YdV+HnLqWqLcAnvYdoxmq9GvmQai03ampgaRIH6k9yMSTro5tIDzPEmddDKuidWm4v0JINzHcRvgdAqmUd6Z+o+q3/8AHEHpwYIIPmPzx447HGOb9ORtvgjh/iUmdqlNnNQogBUM0BCdyuq7dSD6yMNOKcMemrOxCKoJJqali09jIn7s74SfB1TRl1Pasxm4i1G8gGD5wfQ433wlm2aiwY6lDWBCRtf5TB+g/PHoik0TJoynwfwd7Zqr/wBRxNNTbQpFmPZiNvui92K41Tq+ghFUkdyFHlc7Db9PMbMVhTTUzcxEd7mIA2mTHafLpDOOMtRZqnNmKonQSCtJVvNxGoG5PU22WMctIr2wf4gzaZemaNNy9QnVWqHqbcqdli2nYADqScYLMLqkD3Mi+Ls7xRGZhrHr3kwTOJ5Wo1NlOlSRBAYSNpWfqGg+8i2JdiSoF4jVqMFWoQwRQq206VWAFBAjSAu0RzN1JOAxUZQwcmRYKRM7zPQWttuemC6RqI4cC4M7BhaCOUjuDHmZtiPgFgWYMCTuZvve9ybeZO53xTkG5LN1aLahpgrBG4KmJg37THfaMaDhmaSqNVEgndqZ6kC5HnHX5v6sYqrlGCkyyjtJE+w6x0xXlPFpg1KSsoT53VS0XtqOwv3O+2OUmjpRUj6FTpK5D/aQze1heOoPUSO/mcMf935b02J7A8p7+2MzkOKMQjqQwLAEk9OpO5kTPXYjzxZmeJASBLH6KLR6/ph3GW2ZVKOkXVcyFLMDoAJI0sYXfVDNZfOJ7nCvNcXFxTBYxO5AM92PN5xAwEaTMQXYub3Nzff0HliFSsEqrTi5Iv2npiOddFw+5YalRtzpEzpW2/c7t3vj1EVBsYHQYrznEVpuU8MkjvYH0MYmGGYQ6OVluQZibxf0xm5tmiie/wC5UlNw3pb++PM9QohvlqLKyGUCLxtJ38h3wPQylKnUitzVANUKGKx0k7E+W3niviXFg7SBZbAXt7d7YDbSFROnRpAzrqn/ALf74lVSjaWqiPNBhXUzrNtI9BbHlKiGN7n1/YGJbLQzp5fLTMVWIM7qZ9QBfGpoIvgaTKqU0sG+ZRE37GL4zWTy4pVPlWpUBEQbIRM+TEGOY2F4kjDynliVIYzNz54aX3OM+vCAX0oT4YuSd23keQ2+h74dZlvDUQ4iIIHl0vsB++x7MVVpi1sZjiPECSRMzjmzkiefz5a2r998L/G98UVGnEJPcYAj6j8T0Fy2XqMgtrJNhfSYUegDH9jHzl+LViTDuJINiem3tt9MfTviDJmqKy6qZQPpJLRcLBBgEgyRbeMZnK/DtJKnPUQrB5UV2v0lm0gAmOh8sJq2BFHwfm6ru5d2KRPMevv5dMH1+I1HvTYoATBgdOuDKAoqulaT6eh8QCb2sEtPacX1uGUwGU0yjETKFnZTynmUsBcSPI4jixLXhX8NtUquUgvABmQqp3kKt9UQPffcEfEHD/DQM0gybWZT5bA7X/do5fMnKUqjoCwUgmdNyzKI2sQDPWwNsIeJ8bNR9bAExEdPxkyf7dsG2i0mXrWpRMkexAwxyWQqMviU11r3WD9QJI+mMzVr6rm3lhhwPN1ARTpo7GS0pIZRHMQRHaYNjjlybpgaSDuN1Kroq02FMrvb5o2EwY6288NPhrjVKnl1p5guKq67qsqw1MRBXlBi3NGG2b+IOHtSKuWqVUUKBUEsxI+0wBiDuVIjbCSMm41SaJPUOtRPzDT9YxrGVPTBJKS2jIVRSqu7JVClmY6WNuYmwNpF/PA7cLcEBhYmJUg9frjUV+DU6t6b0a3owDf+Wk/QnCnOcFqUvlNSl5EEj2DR+uM8Uy0gzIq1FUREZ9DFyUYEkkpO3Mvyi8Yd/DnxBRpqyNqWSb6B+OkTPtGMvSqVEJI8rq2k/Q2nBFKq1Rwp1a3YAah1YgbmRuekY0jKiOJvVr5amFzRqeKwU6KasphzMExzAgdSLXO+PmvxZxxqzudWok3I6+Q/lH6Ya8SyVQN4KLDmxnvGwG5J6Dr0kkYT/wCwamln3JlQLgyZBBAjb88dJlSEIVmgR5bdMarh9RyuoguYPzEkEn7V5tMEzY7HE/8AS06Q+zqiwNyT+nS+LuH5rXvTiAbl5vB66Y7H67dDGxhXCeD1KlM1JUQxDQDYRMjqe1vYYt4nXI00qqhDTQKrqBsoABYdRA+ZTbzi12b4myZdQoUE1YIHVLzquJ7avIb4ozOdeshBpCNR5yQArEajzHSAYDbm4EmSJxU7ZGC165MpW0oxghmHLU7E7i9yHA0tN4iTQqKhfUSgYMHAYwVPSFsVgwIsQexxOkjl1pUWVgJM05iSeYhmNptzLpBtvuWfE8qUog1n1sColBqZFM3ZjGoSAIP1kjCoNiDM51I000IHc2+gH+MQBqEalIcDcRcf488FHhVRgz0waiATqUGD5CQDq6aYkG2AWydcVAEhXgEjVBAP3omLRY3uLRjN5XsWhjkMxKszIIUTI6+QH76YXU+IUXfW9I+JqmNU7bH/ABh/UyDNRiVUmNTRpUtEkDrJgmACbbYH4JksmlSaqvUvzFQVCmfu/MwN+a3p0wlFk0B8czKq4100qLp1DUNpnqbDbthRmuIs6GnCBD9lRAtcY1rpRarqV3pQhVWYDSRylgVte0ADTO4AMLhR8Q8AdTVqwREuS0aWkk8pCqJ/kifTrXB1ZykhDQzVVYCVWUARAY6YO4jb2xLLimQEanzkzrWZI/mWYj0jA61L8379sOMmykci37Dc4ybYyS8DqW0FWSTzA36dDOnY998Mv9upKnhDSA2nxKtTuSIVfw/HHlTMpllLVHMsPkBknqLfqe+FGVepmqquw00kMgdO/uZ64cV6yGo4amSpUS8GvmKlgsOiURN2YmC7yCRFva5H4lxEIpjcYBz1QD5QAova098JOJZmTyk6R+N8Vs5IhnM+zapO/TfC+s+ryxGce6vK2AIgB7498Qdhj1nv7Y8gnp+GOOPreZzlBHdNXihqjMyspUDVFw24AN7AE4jm86hEU6a1NNlXwqhCzvzOe8XAxXUzJkiTt3I9LjA6VyGa/wBoG5J3gQJY/QR6Y3xRlmy6igbxGqU3Un5AFVQpjfcWkdcEjIK5Gpye43jynWRIECb98APm52boRI076rdD08/adr8nnOZr7/2GOxRHOQdxChTGWqUyodTc3INpjmPUWuAOuMnT+H0dj4dRVP3KrKCesqRBYD+gYe8RzLGm4B+yY9YOMlkc3Wqkr4PiW22I9TsJ88Zzqyxbonm+HVKfzAgd7FfqJE4qFSogZUqMFaCwBgGLiYPQ4YZLMrSlRNMk8wBkSd9jBH54Z0+H+LTNRKVNlkqXEqQQFgQsAk6hAi8Edpxx3oYhzObqNRCsFFNWnUFuWiCSxJuRExvpHbFQRzSkUvM1GkQPIkgRAiCDM2O2NMmYDUUogAtT1aLH+KJLadQ2cS0DqGjexjleIeKGVVBqaYAmBVXrY21hexEgWBOEoMjoyHi/XywbkuO16dkqPH3SdS+4IM4M/wBLQklgRfYkiLxFr72xTmOMi3hU9XYkRYQFj7RHTBUWiYjfL1fFUNUpqj3nSIB2uV77/uMMa3BKWkMjQ7IrAH7JC823Q9O0H2RCvXZQAi09pJ/SRIxfxHOOjJDE/wAFBbqb33/c4bYqKsy7FjTqlUdbCo0g2+zUI3ERDxbSJkGV8quSCKupaq2DyDqA6Nf5hsHBuNwTzEvKcWDNSLZc1qoBBRftAq2vYEn5ifKN98R49kgqLUy4WpR1Qz6tTo9/4bQdIFxcTqgXuJ1sIuDBRygA9+/1xY1OkWtUUKoksysBJ+6t2bp0FztA1Yr4dkK1YwlMtJ3tHncwJGH+U+GAlqhBMXVTa4J6cxuBvo3sTjkjnIS+IvhkpSZpJXxKnyiZgBRbXpg3YwRYbHE0y1auylwWvpWdKosnZdlWTfSu+H1XK0kYF9LaNaottKqJIAG93Ykkh79ogd/uJuUAC8o1mAOVYjUTzGT8u/lhJBcqKctwdUX+JUIB0toUsokMVXUJDEfMRJXYbxinL5Ggju6K1VyTLMxIClmMGRGmy3O0b4Gq5tbAfxLW3VBG0CzEefLHUYHq1WazbC4FgvrpHLitJE2xx/vFOq3g1KqqSsC5C7gAa/zKhhAN74Gp1WVtKrTgGPDVRBM7qeYlvMlvcGMS4ZwRXAqObEmAoljEi7GyjfufLGhymVVBCKEEQSvzEeb7+wgeWKkRuhLnM/VZXXUopxoqAqAR8wIcNIQX2+UESum4wNmMuaMKVkzphWDGQJ0ll1AMV5hPzASJEkO87lARMAOFKqxMBhHyOZiIsGNhYG0FcNxPitSmTRYNS8MaNBLagBJA1E6tNyRGkXtIOI4oUWxpSzpplvF06GXnom5IFxOkgp1uXsRIIuML+LcTL0BTWYYAAs0mzTB2vC9vTzR1Kxbyjt/638xBxOgnVm0oN/O0kDuYwHNVSLj6wnh/DiWiAzfgvmcW53iiUuShz1DYvFlP8o6n8MV6auYGimClKfmO7QIk9/QYY5Dh9KgJ3PVjv7dsChWL8rwgu5q5gxJnSTfyk/phhnc7TVAFjTFgMB8cz4iB+GE1MloJvFgMc2WrDcxmmYQbL0HXz9sCFwPriVZ4PbtipjJ/tiWM9RN+Xe+KTTF9/MdsWFW326Xx1NCbR74hwIFM+e+JTgmuNJ6G2K/FPc44421fN8wP9v1wN/qyLzNvy9APz9sdjsbnnRE5wWlgPU+XrjqfEqatPiLEdD69sdjsFspN+MobCW9Af1wnFNiSBqvvE38vTHuOxhKTscQ7J8Nbra2NPwbNtlcuQtw1YFhIEjRMC2/IMeY7CjFFZX8QZEMPGokiAGdV1Stl5wf6iZjsT0MKK/8AGBcsgqgEuICeIBJ8RY5dYE6gNMwCATOPMdjWPQSfG6dRWUPT0uyhmYGVqarq4EWJG+8mdjOPOFUV0PGo1dlVVmZuNgTuGBJKgalNzIx7jsEvhOsahERoAbQWZgADMRqJi3UzbywKHpUyFE1Y3CnRT8gCRqa8yQADNj1x2OxUlRG2RNWpUJUSFaJp0RAKibRu0amu5Y3uTh5wXLPScaQlKkzFaqNFV6ukNPi3CrvYJOk7g3x5jsJAY4yfEqakGDCgCe0qgFzsDH8s9sBcV4wzarimJ+1M2iYWJ6bxbuMdjsaKKC+xPXzq8hHOHJljDMokhv4cwD1AcsGG0YGqsXYlmLdibWnbflH8o26Y7HYLKiYQjz/f5/ji/imUQaWFTTTZQYaRUVh0ACjUwInlkEGDjsdiKKaHk09E/hrjKKxQMzU/5yNz2A+UW2n6HGtR5Eqbfl647HYQQHM5+kkB21t9AO/7E4wvxjnhWNMoJRFZRAsBItMzpHQGwk7Y7HYMuirsX8NybVDJkL+J9P7nD6nwynYuNUbL0Hr3OOx2MkNncTz4pgAAD8oxnuJ8WZ5ANiceY7HMSA6TEm5vi6s0Te+PcdgiKlck3tY749M/jjsdiM45n679/wB9MeB58gMdjscceVO+KpHYfTHY7HHH/9k=</a:t>
            </a:r>
            <a:br>
              <a:rPr lang="cs" sz="100"/>
            </a:br>
            <a:r>
              <a:rPr lang="cs" sz="100"/>
              <a:t>data:image/jpeg;base64,/9j/4AAQSkZJRgABAQAAAQABAAD/2wCEAAoHCBISEREREREYERESERIRERgREhISERERGBgZGRgYGBgcIS4lHB4rIRgYJjgmKy8xNjU1GiQ7QDs0Py40NTEBDAwMEA8QHRISHjQrISs0NDQxMTQ0NDQ0NDE0NDQ0NDQ0NDQ0NDQ0NDQ0NDQ0NDQ0NDE0NDQ0NDQ0NDQ0NDQ0NP/AABEIALcBEwMBIgACEQEDEQH/xAAcAAACAwEBAQEAAAAAAAAAAAABAgADBAUGBwj/xAA9EAACAgECBAIHBgUDAwUAAAABAgARAxIhBAUxUSJBBhMUUmFxgRUykaGxwSNCctHwYpLhgqLSM1OywvH/xAAaAQEBAQEBAQEAAAAAAAAAAAAAAQIDBAUG/8QAJBEBAQEBAAICAgICAwAAAAAAAAERAgMhEjFBUQQTIoEyYXH/2gAMAwEAAhEDEQA/AOGI0UQiex4hEYRYRKhpBJJAIhEAhhBEYRYYDCGKIYDQiLCJQRGBiwwh4RFuG4U0IMUQgyIaGAGS4BjRbkuFNDEuRnA6/IdyfhAaLEAJ3Ow93r+J8/0+ce4AMlyXBAhMUwmLCpAZDBcCXJFuSBhhES4bkU8IiAw3KHhuKDDCGuSLCDAaERQYQYQwhigw3AaERbhgPIDFuG4DXDcW5LhDgwgysGNcCwGG5WDL8PC5HVmRSwQamoiwO9dSIUlwqCSABZJoAdSewnZ5TyFsg9ZlOjENyTtYnT0pgUnCBjxm9TuT61x2XzVfj/hl6MeSzBlOkqQ3nrBWvnf6fpFVa36nuf0+Al/GcR6x7H3VGlNyTpsnz+JJ+souVTXJcW4LhDXATBcFwCTFJkJikwCTBcBMBMKNyRbkgYRJcSNIpgY1xIQYDwiIIbgPcNxIZUNcaJDcBrkuLCDCHuG4kNwHuG4klwLLkBiAwwHuEGHDhd7KqSB1PkNrq+58h5zv8s5aNIdSQpF6yKZgfdH8oIPz+MluI4bPjx361qYX4OhNWDZ7g1t2I6XOQ/pK6cQmfEoBx2ukbB8ZNshA2o9R2O89D6Y8v9ciY8WPQyG8bii+XJVaFUfAbu1VQ8txzfR30aT1Y4ri39Vi1MBdF8hUkEIBfbrMfKX03me3t15nifCnFPk1YmVTjRV/mr7un3hRBvYEGcDmvOH4iloJjU2qDffpbHzMy8RxSU+PAhx4GyawhOo6qAu/K6uh5kzLc3zziWnuC4tyXKhrguC5CYBuAmC5LgG4pMlxSYUSYtyExSZAbki3JCsckbLjKOyNsykqfmIshPZpAYsYQGEIMUQyhoYsIMBoRFhBlQ0kENwDDFhgG5ILlmDE2Q6UGo0T1A2HxMIW50OE5c7FdSNRYDSuz0ehO2wur86ubOC5auMh8roqEbM7BacG6WzvtW/lR7idsIMmMezOBbKwceNXCsCQSCLU1R3/ABmb0uE4XhsYVgrIXS00pTLjfrRF7kdd5zf4pzIXVcnE410lVC4yWYfcDKCzLTBtwFXUCTYqa+Uh8Y9flPq8ZF5WzLkDtsdKjWb1WR4VGldxbHedDh+KTisbsuvGms4zpIV3AANlqJA8R2nDvrJtOrOJtY+c8x4fHSnGufKt0DumO+urv0Hh+Aup5jiuKfK5fI2pj9APgB5T0uXlXCj7uH/fkyn9Kla8uwX/AOgv0yZ//KZn8nxcuF/keP615m5LnsMPJOFfY4nU90ZyPzuec51wQwZmxrq0gAjXWrf5Ttx5ue/XLpz3OvpiuS4twzq0NyQSXAlwXJJCpAZCYpMCGCQySKEkkkDs+k3LSazoLIAGQDzA6N+34TzQn0H1qshJ6aTfyqeN4zl2QMHRPBkUOtdBYsj4b/lU6+TjP8nj/jebb8L/AKYYRLvYcvuGEcDk9wzi9ioQgy72HJ7hh9iye4Y0U3JLhwWX3DD7Fl9wyimGXDgcvuGH2HL7hgU3Jcv9gy+4YfYMvuGBRDNCcuykgaNz0sgfHqfgDO1y3kIotkogqQb+6ARvp7mvP8B5xqOZwPLHyEWKU9PeO5HTy3Hn32nbxpj4alKNlY5CAuNQ2iqYhze7KGJAFsQOmxlnAcxFgAKiGl15MiB3YqCpIG1kH7oNja+tTdxnIzqXISqKQzZC7OCSdOkhR1GxtQV1bWSNjz6636Wc+/avmnAPmVSqlnxkaEXSAQxCtqurXSSdNgNVdqqPME4NWDscuY6dGPUpGOh1cqAFJ28I2FCvMnPxvMcqIMHCIyY1BBdgBkezZ0j+Ub/ToKqefPL8x3KEk7m+pMTnfdXcmG5hzHJxD68jX7oGyIOyidb0W4p19YuukUBqpT4jtfS/Kcf7Ozf+2Zs5cmfEX/hag4UNZIIo+R+s3eZZlYvsvpDzjOllCjf1Ib/IzhcF6TcWXACp17Of/tOpz9sK6kdMm4sMjr+4nF5U/CggDBld788uOr+ij9Jx68XFvqJz4+M/yj7D6JZsmXCWyOC3kFXSB+N3Pn/N+JfJmyNkcuwdksgDZSQBsJ6TlnMM2DhmbFjUNagI7nJsb3NAdp5rLwOd2Z2TxMxY+W5Nn9Zvjic243cySMVyXNX2Zm9yH7Mze5OmoyXJc1/Zeb3JPsvN7kaMlwXNn2Vm9yT7Kze5AxQEzd9k5vcg+yM/uQrFBc3fZGf3IPsfP7kaMMk2/Y+f3IY0VrzEtjXCp8T+En3V/mP4T03B5kZVCgFUAUdqAqp85xcRo2Btj94/DsJ6DlHMNB3PhqzPb66mPjXm+Oyx9DxcHjdQyjY/5Rjry7H2nJ9HeZalpthkclf9Pa56ITweTm89Y+r4PJPJzL+fyyfZydoRy7H2myQCY12xk+z07Qjl2PtNlQiTaZGP7Px9ow5fj7TXUDuqgsxAA6ky6YzjgMfaYuLfDjb1ajXkqwo8hdWT0q4mfmhyEqh9WmrTqegz9tA7Eef/ACJxuZ61A9XYTYO43csWUUTes2NgE8RJG4hPu5GziMewbIhyNqUqiEKFN7GyRdb/ABonbvVwPENkyPjdgdTkY1TW6qVW3QvoC2NJNXYsg+U0cjBdSrBrx6ULuyuWbe12J8QoWLNWNybnV5fyrHiA0KRShBqYs+gdFs/dXboOvU7xas5/bJh5GmtnJ1A14AoCKAB4C3UrY1aRVkm7G06+Xhw5tiWPxloFbDaGRpm9hTtCOCx9ppkl0yM/sSdpl5k2LBjLstnoiqLd3PRVHUn5TZxvFJiQu5odB3Y+QE8bx/EZM2Qu5KAAouhmGlD5KfiOp2vbyFRPbNyMHMuFTMQzHJjbIQSiYVYoSo2I1qD0u66k/GUcL6NerYOufOaPRuFw0b+b/wCVOmjMl+ryBV2pQyUAOg6zUj8TV62vy06D+rCaxNb8GFOECDI5y48pW3dVUqx2AIBoixe3TV2ncHBp2E42g5sRTPuLBptIOx62G67bdIOS8w9Sx4bK1oGIwufJT0Vu3lv+0zdWY7fsadpPZE7TVUlSa3kZfZE7SeyJ2mqoak0yMvsqdoPZU92a6k0xpjL7KnaT2VO01aYajTGT2VO0nsqe7NWmTTGnxZfZU92Sa6kjV+L8z48tzavGBKs2fIDzmjjvR0oP4eQdSPGKojqLH9px8nBZcZ8eNvidmB+onvs65/D58/q8v1f9fT1vo3xzeuBJpWBBHldbT6fyrivWJR+8oH1WfGeEzKAAOs9x6Pc306STutBviP8A8l75+fP/AG8/Pd8Xk38PewgRcbhlVlNqwDA9wekqy5CpB1edVW1eU8OPqb61pqGomsAaiaHnflOfxPHswrH4V98jc/0j94wtkaeM41cdqvjyVsgPn/qP8onATmHrnfXZOM0Vr+ErbHSCNnYfl+cqz8QAxxhPA4OsknU99T4fIdSSRXYXc5zcM6ZUB0khvWY9DsFGJW8KoirSiqug7NuNl3D6T/kfmuJ/WozsCGLFAUs6FZX07AsTdeFPE9bkVPRcDwrZcarmxqSfvqVGgb2tgk0aANWaPerkxvkKqoxgZSql11WqMR/M3+edCNk5bxxUsnEjb+RFxivl4d/qZFdbh+GXGFVQAFFKAAFUdlA6CXVPItzXi8baHyJqHUZMeg/9vX5iXp6QcQPvYsb/ANGQi/8AdL8afKPUVDU8+vpIQPHwzr/Qwc/kI6elPDXT68f9eMgfiLkyr8o7ohqU8NxePKuvHkV17qQfx7S6Rpyeb8Cc2bAG3xKGLj42CP0qZOI5QShCBQ5Jssxquw22ncyHxr8AYTdXU1KzY8c3o7n7of8Aqb/xjpyLOPc/3H+09brk1x8qnxjzvB8ty4zZVSL38W06fMuBTLgcLj/i6GKAfe1geEA/H95vDXNPD7GLV55Z+XJkGHEuX/1BjQP5+MKLmmpGO5+clzDaVCBBclwDUlQXDcKNSVBcNyA1DUW41wo1JJckD4/xWMFcwboxY/I70Zx+W5S+I6j9w0T56T0noOJUZEcpRJFGiD+k4HBYtOLiB06fvPs+9fmucvNn/hcnAY3AZaUt0K7D6jpK8JfEw1dPJh90/wBpTyPiTZQ7g7j5zW2X+IU6qOoO8zMs2OvXylvN9x9F9GeYq2EhmChBrBY0Ah6/gf1j8TzFMoJS9AJUmiC3xA7fGeR5S6suhdq8ib+s7KBRajdjVnyFeZnj8nMnVr3eDu9cSfp0m43UBqGojudh2sdDKvFkPisA9APvH+0oUbg9PL/mdbl2DULsfEjckeX+flOV9PRPZU4BX0hkDaSGUUCB87+U6gw0DvvXXyXy2/LeOigCgKmbicq+sTEXKNkTIyhVssEFne9uoP4TFdZGzhuBxqmhTd2WN7sx6sa84r8qTQFRmRgbDBiWnOTiciWMqqdLlGdLC2CRuT0P4TRi5ibpUZvMFGVwfwMe/wAL6/MaOJ5UmRAmWnNVdAG+4I6H5TlZfRfDpoMysBswZrPzHSauI5m9hiCAAukPjYDVr8RJHwFfOPxHO8TLQbS31qolqX4vOpyPK7FXyVjXZTo0ue9C9vmT9J2+D5ThRaou1VbsSZoxuCAQLB6EecLMR0Rj9NP5tQltqZHNbhceN9eNvVOTRIA0sex7/Kdvhc+tASKbowBsX8PgZi43Hqxm8aXtqJJ2A8rHU9dht8ZkRs2FGCJq2tdZJC/vQ32vzk+zcrscTiZqZW0ncbi9v8MzVloAsVI/mCKyt8Tvc53Acw4hl/iFbJsaU0gCdPFxO1Ft/wDV0nO9zcZ/t5txRmz5Evb1le7jyr+xEyDm+S69nf8A25CP/hO1iygkg7Gv8qAmbl1v79xgTLlbfZB2bG+r86/Sacb5LsnSvahqP4E1HJiE9ZRsVth8rjapUh2HyH6Q6oxrVuqTVKtUmqTDV2qTVKdUmqMNX6pNUpuS4w1dqhuU6odUYav1QSrVJJi6+Gct4plYMraSR9Cex7zp8dlHqHbRpZ2UNRtSaO4HlPLYs+ggHpYo9jOzxuXVwZN7rkW/w/5n1p1sr4Xk8edz9WsHJ08TmvuqxmvhxSs7dWN/8TLyjI1sT90C2vrQlhzesN3Q7dKkmSRryS3q/wCmzgsxRwwPnv8AKe84HghpD5DS7EIOn1Pn8p8/wbEj4T6fyPEPZ8LMLbRYuyKJNbfKpw88ySuv8W71efx9mfgi4LBdJA8I976eUq4LiijKpvqF+hNEH5bH6Tr6pWMSatekau88uvo5+l1zg8y4p04zGwUsuPFkd66aABq3703/AGzu6pzOaZPVtjyFdWN2GDKOyZPDf4kCSK8pm9J8mbPpxoURuIZeoLuWY0DVgDcdL+c9k4ReI4gCkTG2NVC+EK2gMx276xPE4uUZMXEAqNajiEazsNTGl/S/+oTp884nIM/Eal0FnVmXVq0nQo6jrsBLnvDfWvR5sCZB987+6R/aZ+I4YBNOsV0GrHjZvoQAbnncWVjpIJBHukid/kuVC4OQljYVdW5LMaAH4x8cZ3VHB8IL1Jn26EKq7/O50cKBaFlv6tP7CT0k5WHxlsfhZV/lsEAGj+88qeGzcPeVHZgAK1EstE+fw2/OJJYt2XHu8bqEZ3Fgb71VDy/KZuK5xjKBBuznTQ8h5zncDxLcRy7MbAyaMl13Wm/MEzzPJFZsikm6Y/pM9ZObfzGe+rzPT1SsLJHQfkJTj43FkfQrHVvpNHSSOoB85lfWTmUdfV+D5m5z+VYycmIJfgNv/pAHnPBvt4vldkerxtWk+YOk/KaiZh/d/wArmrVPX4/p7uL6EmLexk1RSdjOjTSjbD5D9IdUqv8AQSXCrdUmqU6pNUC7VJqlOqTVAu1SapTqk1wLw0OuZ9cGqBo1QSjVJBr4LzFQANJvbyhw8TqwtjvqVO/TwzknhuKyH7jAdugm1OU8URpCqq+dnc/Oer+73bI839EyS2b9tWDLsxHQKVHxvqYuJq3luPkmegNaqPkWP6zVg5E4IL5NXwCgD9Zf7GL4vv218l4Q5XUudOIHxttZHmF7mfRV5xjUAKKAAAArYCeK4fCVAF7DYbdJqC9z+U599fL7a8fE53Hqvt5Ox/KEc+x/5U8wEX4H6GWJhT3FP0E547PR/b+Pv+YiZueYHVkcalYEML8vp0+c5GLh8f8A7a/7U/tOlw/C4tqx/gF/tJi6wevHrLV2dHVQT1fG6m1cL90juBXmRV1Oz6UcJ69BxWIalKAZALJUgVuOvSvwl+HhcfSiB8ABN3Dcuxk2LWupGxP1kt/LU/TyHLk1KPPbf4GdPDwrMU0HSwdWUn7uoGxq+FzRznhcZP8ADxqp82WlY/UTLwnF5MRBZVcAVRJBP1HnLrORsX0rQ51xcTw5wMGONjr1IA1g6thte872TgcbYygAZCCNt7H+fpPNcbxePKdSjJgyHroVcqMQCASDRBF+X1uTlXBcbjOr2tAh8mx7nb3egMzk/De/v228DyJ8LuMeRTjewyOGOxBHl0O5nDw8ufhc7Bkb1RbwOyMoajt1+Fz0r5M3m4r/AEnT+gEU58vTXf8AUzESdT5TGepLMZziJKlTXn8CD3mnQAPIE9aihXA20nfsRK8wyEUulfjRP7zz/wBN1xnjscrnfOhw7IqKHf3SSKXuaB/y5zR6X5PPAP8Adk/8Jrz+juN2LuxLMbJJY/qYh9GcHmT/ANKoD+NT0c85MduZkZ09MT/NiCj4ZL/UTo4eeeuWsQJYmvCrP+1AxeF5Dw+M6l1E9y5/adbAxT7lD6WT9Tv5TVVrBye4dviIpyP5qYp4tx2/CQ8W3mBAPrT2k9dEOe/KIXEC718Hr5nMBEDT6+T18yGSBr9dJ62ZLkuBr9bJMdSQPJexLCOCHeawIwWdXFlHCDv+Ug4Qd/ymwLGCQYxrwo7/AJSz2cd/ymtUlgQSWrI5xwj4yaJ0/VjtD6te0y25qLOjwkZca9hNfDKL6QLkxmprRCqEgy5SNPSVPk2qZaeb4ouWPXrKCr9ifxnddRcXSJplyMCZCw8LbToVl7H8ZrQCXFplplRcpFE/nGXFk83E0B4peARqr70DFu8IaHVIyoctKiWmpjFJlgzeKEEy/aCoFeoyajHIikQ0gaENFkgODDcruS4FkkruTXAeC4mqG4BuSLqkgcUCMBJJOjiZRGAkkkUyywSSQpxIJJJGhE04jJJA1o+0V3kkmWlBMFySQGUx9UkkA6oLkkgEGMDJJMgMZWTJJNQC5NUkkAEwXJJAGqTVJJAmqS5JIAuDVBJAOqS4JIEuSSSB/9k=</a:t>
            </a:r>
            <a:br>
              <a:rPr lang="cs" sz="100"/>
            </a:br>
            <a:r>
              <a:rPr lang="cs" sz="100"/>
              <a:t>data:image/jpeg;base64,/9j/4AAQSkZJRgABAQAAAQABAAD/2wCEAAoHCBISEhISEhIRERESGRgSERIREhEREhISGBUZGRkYGBgcIS4lHB4rHxgYJjgmKy8xNTU1GiQ7QDszPy40NTEBDAwMEA8QHxISHTElJCE4NDE0NTQ3NjQ2NDExNDQ0NDQ0NDQ0NTE0NDQ0NDE0NDQ0NDQ0NDQ/NDQxNDU0MTQ0NP/AABEIALgBEgMBIgACEQEDEQH/xAAbAAABBQEBAAAAAAAAAAAAAAACAAEDBAUGB//EAD0QAAIBAgQDBgQDBgUFAQAAAAECAAMRBBIhMQVBURMiYXGBkQYyscFCUqEzYnLR4fAUI4KishUkY5LxB//EABoBAAIDAQEAAAAAAAAAAAAAAAABAgMEBQb/xAAsEQACAgEDAwIGAQUAAAAAAAAAAQIRAxIhMQQFQTJREyJhcYGRsRRSodHw/9oADAMBAAIRAxEAPwD1JYUFYQkiobmY7DvCDzMnZdvKCE0IxoUaAxrSKuukngONIAcpxFMlWm/K+VvIzSQQOL4fMrddx5iNgXzIp52184iJZA84svjHAhQAG3jGe+kONluQN/LWMBWMWsm7M/lb2Mbsz0PsYARaxa+EkKwTACJ3ty3jreAvea/IaDzk0ABvET4QoJiAYt4SN3tyhsZn4zFBRc/6RzJgAOLxgUXN/wB1eplTD0Gdu0fVjsOSiKhQZ2zvqTsOQE1qFGIfAqFKX0SDTpywiyQhlWSARwI9oDGtFaPaM+x8oDIMRikpi7HXkOZmPiuIs+gOVenMyticI5JcOWPRtZl5KjVMpvtt6yLJJI0O3X836xRxwtvyiKILR1KwhBEcSZEYc/OWWP0lZefnJM3etGBJFGiiAIRmiERgBRxKXvMfA9x6lM8jceRm/UWYmNTJVRuTd0xMiXVhWgLCtFY6Hlzhy95j0Fvc/wBJTh0a7Kxy8976xgtmbUUzTj2AuQp5AbXJmDx/4mqUytLDotbEPqFvlp00vbO7dL6Ac/eQlNR5Lopy4OwvAquFUsdgJwuHq8WezdpSXqgp5k97AzUwWJxJOTEKFB5qTlvyMgssWyUsTSLYXwAvrp4xQmFoJlxmFBaJjKOMxWUb+Q5kwAWLxIUa+g5kylRw7O2d9+Q5AQsNhmqNnffkOQE16dG0QcENKjLlOnCVJKqyQDoslAjKIQgMVo9o8UBg2jOND5QozbGAGRl0ka0hnBtrLNpH+IRCLtoo8UYEgjiCI4gMZfvJAO9I0hq3eMEJksQjRCAwhEYooARkTM4zRutxuNRNaQ4qmCNYMRl4Z8yg9RLAlTCd0sh5HTylwSNBYo9KkWJsNOsUOvjhSw1R1IDorMARpfkfKD2Q47ujl/ifi+RxRRgH1vYXKIPmNvQj9BqdLHCMEEQ1HF6lTvMSb5ei+QFhOM4UP8RiahBLhG7SvUPzVam6r/CDrbqJLxv4lZWFFe2zXyf5YK01bkua4zHUXOszSTk6NsEoxPRqLm2h9o1SqxO97TjvhfEYirScuXJUEi98xH3tYzDT4nanVYVXr3zdxUU5QPTewtveVpN7LwWNJbs9KTEA1Gp9FDAdORkpnMcM4j2mKw1QEMtem4zC41Qjl4hx7TparCasbbjuYc0alsVsXiAo/vWUsPQLtnffkOksdgHe+9vaaFCjaTK+BUKNpaFOGiQ8skFEQWGBDWn6yUUxz1gFEIhCJxrFAY8UaKACMYxRGAGaYDfMJKRrI33WBEtxRooASiOIwiEBiSPT+Y+sFIKVFDWJALGwBO56CCE/BZvFGIivAkGI8AQoAKM4vpHEpYvFCnUp3OjaRMLKOLTJVB5MLesnWFxendSw3XUSpRqXAMCDLcnXBsyk3HeBsOukp5poUVrhRa1uQNr2gSjyed/D9BcOXOU5XIbvEMbb6kDXU7zfr0aD2cqnmQCRK/FcGabshFgAHUjVbMTpfrpt4iZDipoEINj8rHKCPOxtymKaa5OlDS90a1Dj+Go1MhIBIayDTug2JPSRYang8SO0yhk+ZLgbHaZdVqhJL0qAPi5JNvGwj0nqNa1Pswo/MpVh4ASLtIs0rk6NFpCpSNOmq5M4vsFzJ83n3besndixspmZw2g1Smw3YlfadRg8GEA6zVhT0nOztatiLDYXKNectIkndYyJLiqhKI5EJhBMBhjSItBLQSYAMWuY8EbmFAQ8aKKAxRjFEYAUW3kdTceclfeRVeXnAiWIoN4oATiKMIoDHTlMjENevhx/5CfZGmsvKYZa+Kw4/ec+yNJR4ZF8o6O8cGDAr1MiO35VLewiJEkV5XwblqdNjqWVST4kCT3iANTKWOphmUkajbwlsGQ4prsPSAMlrpmUjqJkYdLXXoZsO4AvM/FVAj6jQ84CYgs1kR7D/M/2qZl0nUka8xvtNkW8IiUTM4xhC9CrdlLBSwOQA3XUa+lp52vEURgW05G89I4hUXRbDW+v6Ty/H4QNfrM+ZLY19O7tI1mxtB7arcSLEYuncKu50H01nLphsrc8t9fCbfDsIpdbciCfHWU0rNDbSO44JSUKAALg2Y21JHU+s2wJi8Gv+pJ8dP79ptzdFUjmN27E8EMI7Sq1YLUVLasCb9LRiZYZtRGaMTqInMAI61dV3Mjo185NtoqtAMbmGiBdhaAtw76wpHfWFAYUUGKADxRooDKr7+shq7DzEmqbmQ1tvUQIkt4oN4oAWYxijNtAB12nP0DfF4fyqH/bN87ek59MPU7WnURlDLmXvKWWzDwIko8Mi/UjqJm8er9nh6nVrIPU/wAryzR7S3fdCf3EIFvUmVuJcNGIUBnZcuq5bWv1I5xEibhTXo07flA9tJaJlbA0TTprTJBK6XGl9ZMTAZIDIK3zCSKZFVPeiEyxU2keIpBgLw32g1mFgOsBskoUlHSS1aqU0ZnYKqi7MdAAJn4nH0qAu7a8lGrH05es4n4g46+I7g7tMa5Ab5j1Y8/LaWQxSk/oZOo63HhVcv2OwxnEUZAaXeLi6sQQAp56638Jx2Lw7KTpcfaZWExz0jdGsOanVT5ib2D4mlXusAH/ACk7/wAMo6nBOO/K/g09v7hiy1F/LJ+/n8mNUoEHY9RNPhWhU21Dc9duUs4lAMuUeh6SXC0wpB6nNb0E597nZatGxUxopFWVB397E20305crW6nwlqjxpGNmVlPoQfIzmuJ4sM6hdQgsfM//ACRo5I19J28OFSxJy5Z47rO4SxdTKMOFtR2qYlH+Vteh0McjW842nXYc5q8N4uS6o5He0BPXlrzvtCeBpWi3p+5xnJRmqb/RvE6iJzBJ1ETTOdUV41414rwEK+sKBzj3gAV4o0UBjxGNGJgBBU3Mhr7e31k1TcyKv8pgIe8UCKIC5GbaPBbaMB3PdPl9pn4Rbi/Q/aXqh7reR+kp4Mf5ZPj9pJcEX6kXl2j3grtCkSQ94xivGJgAQa0hqHWSXkTnWAB1na6WHd/FMvjfE1p2prq41P7vT1l3G4kU6b1DsgLedth6nSeeDENUq5mOYm5Y+J3PlL8GJSdvhHO7h1LxR0xe7/wixiajOSzEkne5vKNZba+8t1Kyg2/WRtYzeecTd2ykRGGh8eUmZLeI+kjKf0kS5M08HxI6LUNxyb+c6CkgK3vbS995xi3HkN/Ca/DuJdmjqyiorqwS+uRraHXQi/KYM/QqT1Q2fsd3ou8SxrRl3XhhltWI13lxBYCZWHJJ39P78ppI83qKikl4POzk5TlJ8t3+yRxK7uRyOYagjceMmbaVqgO4giB2nDsWKtNH5nRh0Yb/AM/WWnac18LV+9Up8jaoo/RvtOjYzn5I6ZNHrejyvLhjJ8+fuhXivK+GxS1M2W/dNjcW1k95WaRA6woAOsKADx4N48AFeIxooAQ1NzIqx7ph1DrMriGKYGwNhpf/ANtYMaVmheKVP8ZT/MPcRRBTNiC20KA0Yga/yN5H6SDBjuepk2J+RvIyPBj/AC/Ux+CL9RYXaFGERiJCjGIQHcDnc9BGA8iqNzkb1WO2ggoNDEBzfxPxFivZ7Bje3gv9SPac5h6q09WbLchVuDv/AHaW+P1w1d1G1PuX6kb/AO4tMHi4ulugv6zoYlpgjz3UtZszV7cG3iEBFxKYcgytwTiHaLlJ7w0I8evrLldfD1ll2rRicHjk4SHD85MtjKqGWaRjRXJUTClfbeQVcI18ysV6i5tLqaRzVA8Y6IRm09gcDQKi7WLciL/eXLyp2gNsvXUdNIqte1gOcQ3bZdFTrITWUfMbSliK50EhSrnuvXbzgGh8l08RWi4embshzkcrfiHqLzu0rrUph0N1dcykdCJ5WFIqa9B68vtOn+C+IlGbCudNXon/AJL9/Q9Zmzx1LV7HZ7dlWOXw29mbHw9VZjWzXuHtrNu8jRANgBfe0KYztsIHWFeQO+WIV18RACxeKRq4PMQwYAPFFFACtV3mBxr8Xl9xOgq/NMDje/mD9omSjyRCmn5F9hFLdId1fIfSKIlZ0BgNDgNJFYGJ+RvKDgvkHr9YeIF1I09dI1AqqgXzHw2j8Cr5iYCC7qPE9BInqE+A6CBaIY71CfAdBIyIYgO1vE8hAATpAxWI7KnUqH8ClrdSBoPe0sUqXM7/AEnPfGmIy0RTG9VrH+BdT+uWShHVJIqzT0Y2/Y48Et3iblu8SeZOp+sq4wZgR1luUaz6zovg83C3KznTVak+ddCpsw6joZ1/D8euIph18mB3DDcGczxaiD3gQGO6n8QjfCeKKVXpnQMMw8xv+n0lUZaZV4Z0c+KObDrXqj/B1ANjCSraNXWxBgqJecqk1ZoJUBXSDeDSGkTiMz0rEptFUe7gAXJKqo6liB94KjURKe9m/KQw/wBJv9omXY6Uk3waeH4BWYDOpD2AIetQQB9bgZATa9vHeWR8LMl2qNSQaHVq1cAaC1jlvc/8vKdNieI5HZRRvY/OzIgbU6i++1/WQ4jiFJ6a9pUpU6mjEdopVWDA2zbHblMUss2rR6mOPFHwkvwcJxTh4w1ZUD9oHQVM2XILM76AXOgt1gFihSopsyEMG1FiJf8AivF03qUuzZXypkLLoosxOnvB+H8F/iaio2tNO/U5XUbD1OnlfpNEZfJcjiZ4OXUfJ5Z23DcYK1JKg0zDXQgZhva+4vzlq8x+O8Zp4GnTZ1sjMEAUABdNAB0k3C+M0MT+ycMRqV5j0mB+6O/BNRSbtlzEcpDJcTe1wL25SmuKGzAqfGIkWBCDHrARgdiDCtACRardYNbFsovYGNIMX8sYy4XzBT1F5icb39G+k2aOqJ/CJncVwpqbW2O/iJFji9yvTqLlGo2HMdIpBSw4CqLDQDl4RREtjq4DcocjO4kisjxx7h9PqJDhvlh489w+n1g4Ud0RgSGPaIiR1HtoNSYgHd7aDUnYQ6NK2p1Jio0ranUmSwARnBfFOKz4kqPlpLk8Mx1b629J3pnnXHsF2NZrG6PdkJNyLnUE+B+0v6etW5z+46vhbcXuZVR7AzMqXveXqtrHWZVasbnKpbx2E1yZzMEL4M/ixIIb0mdRxISqtQHUEGw6bH9CZZx9cm6lbet5VwlMMSTyNv0H85nk7ex2cUUse/8AyPQlYOgI8/SDTlPgdcMmW/yi3pylul89uk1J2eenFxk4+xbDZRDBDCXMPwLE1gGVMqHUO5CLb11mlhvhtU/bYmmvVad3Pv8A0kZZILljh0mWatRZz6jXxl7CcHxD/JRqG/MqVX3awnU4HE4bCKVpq9VmN8xUZr2tueWknq8fc/Kqr53Mol1P9qOhj7XGrnL8L/Zz4+DcVU/aMiKdw7s59hcH3l/DfB9KmLPVduuRVpqPViZM/EarbufSwkRcnck+ZJlTyz96N0ejwrlN/dsk/wCi4FSDkpMwFru9SsbfwLZZZwC4bDp2dKm1t2JNi56sdzKgktNCxsJW5N8svjCK9KSr6BY/H0whepToqlPUtUUPl8s3Ocz8M4inUx1V6VNaSMgsqgKDY/NYaC/SF/8Ao6ZMHTA51Uv46yj8DN/3J/gP1i8Fp6HBegrbiFDEQFF+H81NpCRUT94eM1YrQAzFxQ/ECv0jYhwV0IMvVMMrcpVq8OB2gMnw37NPKKquhh06eVVXoLREQEYdopc7IRSJKzWgncQryO+skRIOIHu+31MfC/IIHEDp6j7wUqd1Qu/0gBNVqW0Gp+kOhRtqdSY1CjbU7yeACiivCqGAEbTJ4lwJMSl8xR91bcA+I5iWeKYxadMlja+gkGF4zTCopzXt0ji2naIyjGUXGStM5B/g7GM5UNSIBtmu2X6XkGP+FDRFnxSdp+SnRZreff8A5T0PF43s6NSoN1W636nb9SJxi1s2raknUk3uTFm6qUaS5H0/b8UrbWxwPGsA9NWJyEKM2a4XQEcm3PgLyrwfCZgWO5JPvPRzhadTSooZToV5G8tUOD4OmRbDiy2YgM9rX5i+0UOrV/Mv0TzdBLRpxOvucNQQU2DLy3tzHOdP8P0w1ZqtgyoFy5hdS51vbwFved4Up1KVkSmy/kyrlI/h2nO1qlCn3UFKgDvTUqoDW1/vwlv9VqTilRifbXGSnJ3X0JquId/mYnwJ09pFeCHB2NxHzCRLwhCEDOILVoAWFMatiUpi7uqD94gTB4rxGooYKyILAgm+ZzfVQeWg38ZitxF3JOVVA271yTbmbSqc62SNOLBqVtnXrxemTZczeIXKPdrTaw2LoWUhzmItre12tpaedYaoXJLsAD0N5uYGtSUju1GOlr33+glLnJs1fAgkavxBhVxlM0XORlbMpOxI2mP8K8OqUMZlqKR3DZvwnUbGa9SoCzecsYbFlCL94eO48ppT8GGjcMISCjiFqC6yYQEHHEEGEIAFFBhQAjflBhVOUCAFUxQW3MUQy/eR370eKMRS4uLp/qW3sZNgaNkUnewiijfAeS3eK8UUQDExneKKIDiuPYztcQtIaqmrR8AvaVlHK/6CKKS8DOrx2B7SnUpg2FRSh9tCPEfaed46nWwrZKisvRrXVx1U84opVkimty/DJp7CocUXTM1puYPiFRlqNTRai2VaguL2sbW/WKKUOKNlkGH43UpK6qGF/l0JK+ExXZHOYU1arybIQxJ8xFFBcoHwbSV1pouZgtgL3IABtrKGI+I8Om1TOeiAv+o0iinQjFUcTJJ2ZeI+LGP7OkfN2A/QXmXiONYt/wAaoP3EF/c3iilqgjO8sjHxKVHN3qVHP7zsR7bRYWtWptpUcqdCrEsCPXaKKDxxZKOea8nXcELVXamiu1RQT3cikgbkXmnTYZhTLujAjNm02N7GKKZXiipbG/HnnOG41Pig7R1zAgG1wZrU64IiihIEbHCamh85rBo0URFhBoYMUUYBAx7xooAR1TtAvGigBVfc+cUUURI//9k=</a:t>
            </a:r>
            <a:br>
              <a:rPr lang="cs" sz="100"/>
            </a:br>
            <a:r>
              <a:rPr lang="cs" sz="100"/>
              <a:t>data:image/jpeg;base64,/9j/4AAQSkZJRgABAQAAAQABAAD/2wCEAAoHCBIVFRgVFhUZFRgaHB4aHRgaGBgYHBwaGBkcGhkZHBwcIS4lHh4rHxgaJjgmKy8xNTU1GiQ7QDs0Py40NTEBDAwMEA8QHxISHjUsJCs2NDY0Oz80ND00NDY3NDQ0NDE0NDQ0NDQ0NDQ0NDQ0Nj00NDQ0MTQ0NjQ0NDQ0NDQ0NP/AABEIAS4ApwMBIgACEQEDEQH/xAAbAAEAAgMBAQAAAAAAAAAAAAAABQYCAwQBB//EADkQAAIBAgQDBQcDAwQDAQAAAAECAAMRBBIhMQVBUQYiYXGBEzKRobHB8EJS0WJy4QcUgrKSs/EW/8QAGQEBAAMBAQAAAAAAAAAAAAAAAAIDBAEF/8QAKhEAAwACAgIBAgQHAAAAAAAAAAECAxEhMRJBIgRxE1FhgRQjcpGxweH/2gAMAwEAAhEDEQA/APs0REAREQBERAEREATwmeyOpcQpuCUYMAStxqLqbEfEQCpYfgDVMbVxTVWKe0ZRRsSpyr7O51tuCbW5CduF4bWTHJVSoVw5RkNEMwBfKxDZfdO2/gJhg+DYqli62IV1anUzWpl3XKWKnNlylSe6f/KZ8N4fjBjXrVqqmhlOSmrs2ViFANioA7ufX+qUpfp7NtVtP5LWtf8AC3iZSPxHEqVMoHYLnbIt+Ztf4fyJIS4xCIiAIiIAiIgCIiAIiIAiIgCIiAIiIBCdpuIGlSIBszaX6LzP29Z84PHHRClF3QFszG9ixIAv/SLKNB895O9ucZnYoGsqixPly+vylZ4bgWra2sgOjEkknnptM9WtsuiNnWOLVmOU1nLdMzfK4nUOMYxBpUzW/S3e+onenA0tmUgMOvOY49qeXI65G2Dbgnlr18DaVefJa4K9xnjNTEZM4yOgOXLfIxNiRY7MbDmRy0l77CdoP9xT9m7XdRoTuy+PiNv83nzvEgEMp3Go8R1E97M400Ky1Fvo3eHVWOvyuJZNc7KqnjR9yia6VQMoYG4IBB6gi4myaSkREQBERAEREAREQBERAEREA8mjGVcqMw3ANvPl85vkdx2ploO3QXkaekzqW2fMuJsjFi+uu/jy0m/CYpaCBTrzJLKu5vzOpkZjalRsqkADNYDx31PM6ASRxvA6eJRWO4FhcAjvc7HmOR5THxxs1yny0TmA4lTqKch23B0P+fMSL4vxGkSUPfPNQBb1JsPnNnCuEphgFHS1gLCwHTrpcnmZEY7gCYhQdPeDHMuY3F7i99jfUTmp3pvgs51tdkfnu1te6dLkE5G0OoJvYnfxHjOPDNlqMnUEW+n0ndU4fTw6ogYk94EnxU2A8LgfCcOI0qZ+v3kl+hVS5PsnZHEF8LTJ3UZfhqPkbeknJWOwNS+Gt0Y/QSzzVD3KM1LVM9iIkyIiIgCIiAIiIAiIgCIiAeSK7QMPZFT+rT5fzaSs+b9sOM1HqPTQELTbLpuT+o/SQyPUk4W2Q/HKAKEeN52cAxR9moPLT1XT7Tk4rWzUlbmRr53F/mJF8E4jlqOjAhT3gTya9iPI6fhmRpuTVD1RcqzPmDKFcWIKk2+BkbhahRDny5iSSFNwL8hfeZtw4VO8pAvvcsPhlIkPjEShmuR4tysOQ8JDjRdwRPGa5evSUfuZvRUb7kfGdWMo2X0+wP1BlewGO9timqbIgygHnmYC/mT9BLTxVNQBzUfX+DLWvFJGdvyey5/6aV702XyI+JU/SXmfNP8ATarlYqeZZfoR8wfjPpcvxP4mfIvkexES0gIiIAiIgCIiAIiIAiJqduUA5uJY8UaZexYgaKupJ/jxny58Srkub3a50tqSbkk/4n0TjeFapSZBezKVbKcr5SNcp6/mkgMVgqNTICoQqRoAq3UC2QhirD/iTtzlWSarouxOV2VivhXNMsF7ikdbd4jS/wAYo8NBBDAAnXTlptLbXpUkomkmcFnuM6vlJLZmCM3dtYEhQToJDOKmY2UHU8+V5RkTmUjRCTpsrVZcVRJUMSOVpHYnAVqmXOScx5y8CoCbOv3E5MchJBC6AafGUqi1yUccFyNUp3tmKuvU20NvI6+snq7s9EMBd0tceY5eeskqmCFapSYXVgcmoIBz7Akcrgaz3H4KrQYMaXdvqWBIte/vLo3gPlLlulsppKXo2dg64Ljx72/qR9Z9WS9tZ8tpoiFMTRT2VnVXB9w5yFLoCQSO93gOV7ajX6dhqmZR1tr5y7EtbKMq6ZviIlxSIiIAiIgCIiAInl5z1Kl9BtAMneayZgTMjAF9JqfDo/vKGttebkGkxXnJIEPxpaaIAE1c8gcoyd/M3IbC3O/rK6tM9by58Qw5emyDflf6eo09ZWjgiDqwX1mXPNU1pGrBcyns4mHhPPKSYwot7wP55zmqYVuVjMzil6NCuTmpBr6anMlvUkfW0ml4YXJNRi/XOSVPlTvkQdNC21zNHCcM2Ysy6C2/7txbyk0oImrDPx2zNmt+WkR54HQNrLktzphUOvioBG3LrJPB0VpWC3t0uT9ZqqVPt95kjy/Rn22SqOGFwZskUtQqbiSNKoGFxBw2REQBERAExJtPZVuO8ULE0kPdGjMOZ/aPCQu1K2yUS6ekdXHcCMbhytOqUNwyVEYizobre24uNvXcCcfZfjjVc1CuMmJo9112zdHXqp0269CJy4LHnDnNYsh99Rvb96jqOnMek39peFNWFPGYRh/uKYzKR7tVDqUbrcE28yNL3EIvyW137RpUpfy66fT/ACf6ljtrPVFxIvs/xpMXSFRRlYd11O6ON1P2kqL20F/CXJpraMtS5bTXKMae0yMwLEHUW9YaoAJ04LaT5VxXtlndrYcDKWGYVCMwBIBIy76T6tiHCox/apPwF5884T2Fw9XD0qjVKql6au2Ura7KG2Kk8+sozeb0pN/0bwSqrMt+kSScKxeUHImoBstQk6/3IsgqXaXDrUZKrvTKMyt3c2qsVNspN9QdZ9KE+Wdp+w9ce3rirTZRnqsDmVrd5yBoQTy5SNzSSa5JfTfhZG1levyPqGGVCgy+6RceRFwZq5Tsw9OyqOgA+AnFUcWH55TT6PPfZg6e7brM/Ca7nSw9ZtE4D1V5SH4p2kp4PIXzMznKKaDM7m9u6vnz9Jy8X7SFagw2GX2+JP6RqtP+pztp0v520vt4L2bXDhsVinFbEEZmqt7qdVS9rDlfTyA0kXW+EXziUryyfsvbLfRqBlDDYi/Q+o5GbJTaHacLV1QiidLm+bwfLyHhvY+kt1OoGAIIIIuCNQQdjE0q6ZTUue0bYiJIiQnaHiPs1CKe+3P9q8z58hKwi5RMsXivbVXfkTZf7V0H8+s1VTpPPzU6Z6GGPGf1NdavJvsjhq6q5vak2qq173J1K9FP125zm7OcGFVjVqEFVNgnUixu3hrtzl1Al2DG18inPkT+KIXC9nqNOu+JXMruAGVWIRiP1FRu3ifE2uTeaAnsTSlozOm+zjx+ljOB6mklsSt1MhnQSSOGPaDEFcLXbpRc+uUyjdmu3VRmoYY4ddctMMrsLAALmykG9gL2uJfsfghXoPSYlQ6lSRuARylHw/8Ap/Uo1Vq0cQuZDmXOlxfxsZTkVeSaN/0zwfhUsvfoveIrqiM7e6qlj5KCT8hKbj+2uExFJqKZw1SyAMgF85Cm5BPImdnEcJxOpSelnwzZ1KGyVENmFjY5iNr8pWOFdgMYlam7tTyI6MbMxNlYMQBl8Jy6p8JE/p8WBS6yVyutM+rPVsp15SIevOnG1QAFG5+/+Jqw2HDuq8tz5D8t6y481k1gksi35i/x1kZ2g4VWrUilCsaDEi7AXOXmFP6T4j/Mm4nGt8HU2ntFc4RwvD4GllRbH9TNq7t1J/UfAaSr8RxlbEVSagKU0buUj1U++/Vr7DYees+k2kH2h4N7UF0HfA1H7gOXnK8stzqS2Midbrl/mVKogYSS7L8YNJhQqHuMe6T+ljy/tJ+B85CLWymx08PKeYlQReYppxWzZcq50z6rPZW+yfGPbJ7NzeogGv7l2DefI+nWJ6E0mtnnuWno4OOcLNF/aqO4x7w/aSf+p+W3ScNQZhcS+VaasCrC4IsQeYMpHEMG2HfKdUb3W+x8RM2bHr5I04Mu/iz3gWO9hVsT3H0PgeTfnWXqfPMRSBFxLF2a4pnHsnPeUd0n9Sj7j6Rgya+LGeN/JfuWKIiazIYsLiQTCTxMgbTqB20tpjzm5V0mq2sA0W73rM2nlNbmZFYOs4cQO/8AnSdvBx3mPQAfG5+05Kq9687uEMLuPI/WDhKRETgPIiQvH+MCiuVdajDQdB+4/aRqlK2zsy6ekVztZSomuCo74Hettc7afutv6SFr3nRlJJJNydST1M4sRULMEQFmJsABcknkJ59PzrZ6MrwnQ4dxI0ay1Bfu3BtzDKdPHWx9J7Lj2a7LrRAqVbPVI23VbjUeJtz+HUpqjHWuzLeWW+i1TmxuESqpRxcH4g8iDyM6p5L2tmdcFCxmEfDtlbVD7rciPsfCaypBDobEagjrL1icMlRSrgEHl9/A+Mp3EeGvhzcXamefMeB6Hx2My5MLnmTZizKuK7LHwbiq1lsbB194dfEeH0krPnqEgh0axGoI3EnF7UKEuykuOQtYkc7nb4GTx5k1quyvJgae56J3HYhERizBRY6k25cuplb/AP0VFeTfFQbeRMr/ABPHvVbO7AW2GyqOn5vNNAMwOUkgnkjEfG9pF5m38Syfp0luz6NgcSrorrezC4v0O06swlY7MYGohd3DKTZVBsARuTlGvIanxljVtZoltrbMtJKtIxVlvy8dPGY1bDWw89pqpnvN5/ec3GqAekylWa3eCobMSOkk+jmuSCx/Gcrsop7G2YEtcde7oBznRwXjlIv3iE0IuT3T6m1tudpBVlA0FGutx7xZx8QEnCqXNi1/AgafQzLWSpezZOKKWj6wDPZR+z/HTSHs6tyn6TbVfD+36Tp4n2nzXSjcdWIsf+I5eZlizTrZQ8FKvEleMcaWl3Fs1TpyXxP8So1iWJd2uTqSZpaqqXLG7HW259Znw7hOIxZze5S/cdj/AGj9X08Znp1kZomZxo4jUeswpUlLE8h9fAeMvHZzs6mHGdrNVI1bkL8l/nnO7hPCKOHXKi6ndjqzeZ+20kpox4lPL7M+TM64XR7ERLikREQBNboCCCAQdCDqCJsiAVLifZ9lJejqvNOY8uo8N5XMSwBsQVsdb8jzn0+cmLwtJgS6Ix6sqsfDcSisKb2i+M9StPkovDMC1cllIVAbZyLknoo+8nqHZ2kAM7O/gWsPgtp2YamE0AsATtyBY2+Vp2ITJzimfRys1V7NmwEKZleKe0sKTmpbmbXMwoe8fzrN1WDrOauoMiOKYBKi5SNeT21B85M15yO2oEBPXRR6qFGKPow2P7hyInuHSpVbJRVmYaEgaDpdjoB5y8JhUcrmVWANrMoYa+fnJdKaqLKAoHIAAfASj8Bb2aP4h665Kxwfsii2auRUbfL+gHxvq3rp4S0hQNBpMolqlT0UVTp7Z7ERJERERAEREAREQBOfFnQDqZ0TRiBtAI50t6zbRe/nzm6qlxNApnyIgG9jPUaczuVA53mdKqdysAUT3jNtRtJGYDGM9SouSwQ2zX53IsNOljfXfwnfVqn9t/zyjZ1pp6ZrqN1/LTn5k8thPWZnIvoDuIb9o16eEHDLDkjW1tdPISZkVl8JJUTdR5QDZERAEREAREQBERAEREATTWGom6aqvKAazGXQGGmXIQDmNM3njBhynUIadBA4PMK9TQ21sLd33rk7DW5/zO9sx20lO4OoXjWLHWnf/wBJ+8vRkJe0/uX/AFGPwpc9pP8AujiSgxNzp8zN7Lt0E2zGptJlBhOzC+6PX6zjE68J7vqYB0RETgEREAREQBERAEREATVVG02zXV2gGpp7bQTWTNi7ToPRDT2eG0AoXD7DjuI8aQ/60JeGEo9LTjtTxpD/AKJ/Eu7GV4/f3Zr+r7j+lf4PJjU2mUxqbSwyGpDpO3Ce76mR6mSWHHdHl9dYBuiInAIiIAiIgCIiAIiIAmJF5lEA4iZtQ6TyrT13teeohnQZTxjPQvpPCnjOAoVZrcbHjQ+3+JdgZTsTh2HGabkAK9IopuNWCs1rb7KZc3su5taQj39zV9Q9+H2RiZhXOk5q3E6Ce9Wpr/c6r9TIrFdpMHawrByf2Bn+agye0jNpslU10H5eTAFtJG4DDEhXJsCAwHPUAi/SSkHBERAEREAREQBERAEREAREQDyRfG8MzJdWZSuvdJFxz2/N5KTCo1uV/DrOPk6nplBTEVCbe0qH/m5232a+s6qeHrtqalRAebVXUa9ATeSZwyoxZQB3t7ZmANyRsbTCq+a7m/8AQoU728NT8R5gaynwftmnyT6RG1uDUywqNWZmW3fDXe1vdVwS4uL7dTK12q4IuIQimlRWSxzPnOzZXBuSW2J1vy2mzFcGxDUv9wtRxVBU1GWoArKxtlT9OVSBa4sbtrtJChxWn3md8/cBKe9diFUJcrdtSSSG8gYT9a0WZISSae/9FX4XwimgBIzHqbW5en1kzw/De0qpTGzMoPlz+V5jWxVF2zUgwW36gBfxFidNuZ3k32Jw2auXOyKfi2g+V/8AOhkZW60Rt6nZ9AAnsRNJjEREAREQBERAEREAREQBERAEwdLzOIBB8awIalfUBTmNt7dQdwRv6eMrdTH5T3FzMSSXe9yxAHdUaZQTsRbS9pfXAIseekoHF8IadRl8dD4EaH6eVpVkTXKL8LT4ZzV6rNcsxYkAWNhcA90WuOYva2khsSve+/xtv172lzuJKow8vl0225WG0jscmpNr9fLS/ptz/TKF2amuDmRMhIHM3+NiPsL8p9D7EYbLRZzu7fJRb6lpQytwrDXl/B+o+E+pcFoZKFNf6QT5t3j8zL4XOzLlrjRIRES0oEREAREQBERAEREAREQBERAEREA8ld7VYW6q45d0+W4Ppr8pYpycTpZqTjwv8NftI0trRKXqkz5wxIJO32Py2uTqeYnFjXv6evh+09TfXcyRrU9T+bf/AH5+AnBiU02v6X+ZNvw76kZtcm9Pg2cJp53FPbOQPW41118PWfWAJ8p7Pm1ely766aD9Q5D+Z9XmiOjHm7PYiJMqEREAREQBERAEREAREQBERAEREA8mjFvZHPRWPwBm+RnaCpai/jp8Zx8I6uXop2NSzHz/AD6/M9bmMxK+H0+9h00HhtpJarrlJ3Kr8wfuPzlxOmbz/wDvn0On8mZq7N09HJgXyOjdGB0PQ35CfV0YEX6z5PW0Py5n7z6N2cxJqYemx3tb/wAdJZifoz517JWIiXFAiIgCIiAIiIB//9k=</a:t>
            </a:r>
            <a:br>
              <a:rPr lang="cs" sz="100"/>
            </a:br>
            <a:r>
              <a:rPr lang="cs" sz="100" u="sng">
                <a:solidFill>
                  <a:schemeClr val="hlink"/>
                </a:solidFill>
                <a:hlinkClick r:id="rId3"/>
              </a:rPr>
              <a:t>http://www.komik.cz/dir_obrazky/k/kapacky.jpg</a:t>
            </a:r>
            <a:br>
              <a:rPr lang="cs" sz="100"/>
            </a:br>
            <a:r>
              <a:rPr lang="cs" sz="100"/>
              <a:t>data:image/jpeg;base64,/9j/4AAQSkZJRgABAQAAAQABAAD/2wCEAAoHCBQVFBcVFRUYGBcaHCQdGhobGyAeGx0bHh0gGxsaIBsbJCwkIR0pIBodJTYmKi4wMzMzHSI5PjkyPSwyMzABCwsLEA4QHhISHTIqIikyMjIyMjI0MjIyMjIyMjIyMjIyMjIyMjIyMjIyMjIyMjIyMjIyMjIyMjIyMjIyMjIyO//AABEIAJ4BPwMBIgACEQEDEQH/xAAcAAABBQEBAQAAAAAAAAAAAAAGAgMEBQcBAAj/xABHEAABAgMFBAYHBQUIAQUAAAABAhEAAyEEBRIxQQZRYXETIjKBkaEjQlKxwdHwBxQzYuEVcoKSoiRTY3Oys8LxQxYlRKPS/8QAGQEAAwEBAQAAAAAAAAAAAAAAAAECAwQF/8QAJxEAAgICAgIBBAIDAAAAAAAAAAECERIhAzFBUQQTImGBFDJxkbH/2gAMAwEAAhEDEQA/ANij0JePPFCPERyPPHHhgdKo4qPPHngA4BCsMcePPAB3DHGjzxwqgA9hjmDjHCqOY4BaFNHCI5jjhXAGhRVHHhJVHsUAhbwoL4w3ijkAxxS4RCSobx4xwqG+GITaZpQhS2fCHZ2duMVKL/UpYSEJDlnKifIARPvQ+hm/uH3QH2FHpZdPW+MVFJrZMm09Bj9+XqEnxHzhm0XupCSrAgsCe2RlX2TEeZMA+vrfFZeM0dGt/ZPugUUDkUl+/aWqWUpTZ0knrP0hpUhiyYrD9qE9QINnlMR7S38d/dAhfckFY9VgzAPqqtVcIZTZAwGJT4X7I1r7e4iNVCPoatrZoNm+1JaQMVnQp8mmFxwbCWiRZvtQSFdaQttwWD70xm33Yb1ZE5DR/wA3COps4ftHInJOj/n4Q/pw9C37NYT9qEhw8maBr2Sf9QiRZvtKsp7aZo/gHwVGRy5Y9r1SfV4j2uEcwAA9YUAOmrceMH0ohkza0faBYTmtY5oPweJKNtrAf/M3NCx/xjEEIGIjGnNvqsW4sUvoJakzMU1Z7OQAJYc3cQnwxXsM2bJYtobLNWES5yVKOSQC5YOcxuEWsZbsbdUyRakrmlOFKVMUkk4lDCKM+pjT8X15RhOKi9FRbfYuOw3ijoXEFC47CXjrwAKj0cePQhkM2hO+GzbEb4ChbEpKSqbnQuRhBGjVOv1lDdutSZigiXPDqSThriIpUDgX414RtiiNhmbyliZgxVKXHca1yh42tH03zgBs1jKCVJV0g0qGfUVMSpaFMcQABOSSKjPhw3wNR9jxkGAvBByjgvFGhHiIFVIQhJWtaEDUqCQzNR9Blvhq1LluCZiEpYezpxId/lBSCn5Cxd5yxmQO8RxV7S/aH8yfnAPPtcvqGSTMxMaVDMCTTLPdmDDyVSwpmq/VKiBicPl2g2X/AHBUQS8WFxviXk48RHP2vLzORyLivKsCVotaZYJKZbAOwKnzyZKSPMQgXlKUHZIABVRRANKghWrnJoPtBxryGAviV7Xu+ceVfEkZryz+hGdW+8cE0hFUDNtQRXeO+HZN8oUlLoSkvUNiJ0q5FGrkKw6j2L9mgJveSfXHfHjecr2xGfKvfCDTqnU4Se9+cOS7xSWIQSNxDO4d2H1SIziNRT8h0q9ZeeLy+cI/bcr2vd84AzeQ1ljqtXEou+4YASRxO+Iq756MKmYXSkMc6E9lxDuIsU/Jo4v6TvPh+sLF4omUQsg5swdhQ5g7xGV3dtVjx4kNUYUglmNMt+tN8FWzV445gQCpsBJCmzCgzUybjD0CX5CkqUfXV/T8orPvyjaFysa6JxDR+ycwN5ixeBwzf/cJicQ/CfCxd+pV2Zu+EhSLe2TiJa3Uo9RVCfymA66b4TMnykdGoYlAPiFHDvSukEVum9VY/wAOZ/tqjO9lrQTbJDlPaGT/AN2TqIroTVmh7PTETUKNVDq9tyag7yd0Wv3SX7CP5R8YF/s+mFUubiWhXXDYAAAlqA9UcYLnhN7CK0NosksZS0DkkfKIG0KEIs01QCUkS1MpgGpQvpFoIpNsVkWOa2qQPFQENDAdd6kFukNM/ScG98NC91OOsrV+vpX9IHJxOJWWuo9r5COBdBUUG/lGyQgkF7qp1jr64jovhftae1xHCBrHyyhalvkdAPfDoVBMm+V+1u8fCFovgj1hqfrvgYTMq76v9UjqV6cG8aw6CgrRfSh6+4d7OfdEpG0MzPpFaesdTzgN6XidT8N8Oidz/wCg0LFCDFG0kz+9X4ne/ui72cvaZNWcSlKSAM1U3nM7g0Zumb9dwEFuz03BImrw8A51ohuXXiZxSVgrs0b9tofCwfXrZeMKN9Sxm3j+kAqrxlp1HN94FPEt3GIFsvopQcJLgs76Hujmyh4KuRpf7ZRu8/0jv7YToH8flGdyL4LOVE5CoYPkfn3Qo32K4mIHHuqRz8oFiJykikve1rnqSpJ7IdgMyC701oPDjCJV4ekRNUHWhLUfEahQIKeIPcYM/wD0pJJf0oIJbsJpuy7nZ4jXhsmhMtRSVkpDutYUWFSOqgHkXjncJ1Xr8lt+SoXfiOlC+jPRqSSoliQvdUMAxGX/AE8q+ZJAIQQohgUzC3MAuE8hFOLOmr9GRvNc2YO+f1WFSLAlKaLlVUQxKCsEZgpK8SQHzbdvifqzaBNkxc6X18WIAFhUZNmBuJOR3GK6WtE2WoDClZYOfZIViUKs4OFgYTbZQQnEVIq4KEpSzOGLAscn3wxZUISlJKHBq2BJVWoBUUlSe4gUioy1dlCVXiiTKEuXNVhUQGLOM3USAHziAUzhL6PEhQ6RK0qx1olgA+QoniCO+JV42WWpimSsUyAL5u+QGrZQmyyjMKhgDJG4IPdiICm8a6w1J+GJEhdpV0AlCapkkPgIOXLjvhixrSgkOtaykghRI0cKGriu+JkqwJYl+ruo3kPfDJlSkh2KCwq9QPZxADXhGP1H1bGdF6KWEABNKAK3DPPMQizXokligVLEAqy3Z5xInXfLQPwwpK0EvjxFxkeopwqporziIEUxAYSKMQlI4HqpFdHzirpdsFZYInywoPLer4ahy+oUCz8TEG2T5h6RIYYgcJxdkE9kZ0akdXIKAFqWkvmA4LtlU1GsRJltQXSwAAIfXdV9YzhKTXsHfkmWZaglKSsENUmtRTSp8Ii9MFBaJisQNOq6a5uAdXbwhtM9Jyw7gnNRjoulyVdJhbOhfhn74tTkrvQujqEy5YIAKXZi7qfMK3QdbHsSleIqJSoOzDPPjUeRgJRdMuYAcay1MwPJoL9jx0a0SgSUsognOrq8KmK4+RZU3sFKtBu8D61D77MGFLmW+J04m6oZmxM45Ui9eByck/f1nCG6FsXgW7X/AB747URIVbVdr/Lmf7aoAtmEf2uT1U0Vof8ADVuVBvbT2v8ALmf7aoENmuiFqlEGaCHIChSkpWdNw35iCadoEGOwwldHN6MEdZOMF+1h4kwUPA5sahKZcwJWpfXFVF/VFBXKCIGAF0KBge22P9kWAakpGf50wQPAtt+r+ytvmI8lA/CBDMoC6k078s4dMxslCn5c9IjK+XuMdUr4fGNWgJPTN65pkyQNP0jhXzd+DeXOI7wvHr9fVIaQC0n4wsfKGEmFhUUKhxKvrvh3QcX98RwqFJVDCiSg/XfBagFFiSE5rWPA4if9CYDUH6+ucHvQPJlJNABX+VGgO/FHP8mahxtsIr7gdny1LZL5cTU68I50MxR6Ni+4ad+UWarAXdG/U+bVNKeMNrQUulSq0JVv+IjzlzKtdm2JCvSXMlJAD1+CWpprHpSps9JQynJxMgFRwpp4OfOLZVnSUMp1OcSSdDoKQ4mWtICggZVCQEnvZqQfy1jtb/BOBo0wsrnClpCgQciGPfSGJiywKqHI7n+VIQm2y3YzEA7sQfwj0CAFvZAlLTLWhIOYJSDQ8s3G4+cRLTKlrAQklEsqxBCaISdRVyzl2JNTBPtJYxOwlAExSASBnTMgbzTLjATLtSkKzpqd0cMoyi2l0aRZZKWAgjGssMsZFG0DM8V1gtUtS0JaYChjjbEoBOpLAjLRomou9alLZzhLKo4xVYPo7e7fEmz2GfhpKW5orKqe7dWmrwuOD7YNInI2WFqIm/fMbMxSkkhiWfEotnk2cSzsJJU2KbNURqcGv8ECEufMkrK5a1IV+XXgRk0Fd1bcobDaU4S3bSOqW4aHlHbLh9ExkvJNRsVZhrM3sFAD+kCH0bK2VPqKO95iq0aoBhi27WyAlJCJqnyJThSWDs5O7hERW2KQwRZ5qiAzgsNNwMZrh/A7iXCdn7J/dJPAufeYWq57K2H7vKb9xO/LLvgdnbYTtLMlP78z5hMQpu2Vp1VZkcy7f1mLXC/QZxLu8di7LNduklk16iqE8lOPBoprTsGEnFLUFbwoGvePlFbO2wtB/wDloTwly8X/AAMQ5+0U09q1Wgj8qSjlkR7oa4GgU0naRKtFyz5ZYyiBn1Rj03Co72iBZ1rUFJIcDfoTrw1pwiPaLWpYOL7wsAOccxOWpYkxITecwJBEtGHCSMSyqlCzNxyjGXxH2nsWTYqzyJhomjCrkADkecFGzN1zUTEzJhDMQA5KmKTwydoRsfYkTZCbThTjWpXVPZSUqKXDuTk9TBOiUQXKhSrMrlmTxiePgalch9kt4pp0tP3laiet0YAG/NyfLziyxRVWi1D7wUYTWXiCtMiCPKOtGcqIFv8AX/y5n+2uAnZizFNqlM+S6UI/AWKkFoMrXNZRO6XMPhLUYpLmvmXMnIASQspmNiAP/jUrMcOUVIEFmx+DolFAQHVXDhYnCKukMTlF88Dexcno5UwYCj0hLF69RNQ+njBG8QwiqVCngT+0SYRZ0sTWYHbdhWT3UgqBgK+0usqVXKYT/wDWsf8AKGhmaGPfOOFvruj2KNBikwpoQlUKeGIcQkQoiGQYUIoBYMLKqw2kQsJhoTJFnDqA3ke+C+9Zk0LSAPRiWOWIqWafw4fKBi6ZfpUPooP3ViXfd9TEz1oSosghPelISfMGOP5luCSXkF2W8i1kAYgcZq3DQxIwpmAEpdQ4EcH8oG/2xMSAoJGF2clJU+vUfGE8WAjtvvOYcBIoRTCUqcbylJJSa5FjHkvhm5WkX9R1VBciUkOHck5EuGzArwiptNsqRhOdcymm4b+/WBiTarTjBwzDwCVfARcJs1qmLKihYDBndsg9Axz98C4HF7ZNtmsz1SAPSLlkCvXWCxydlGkRZl92RAb7xLSxHY62WjAGhyjGRaK0MJNo+vrKPe+gvLHm/Rtyp6JiUrlBStUqZh/U1DAttlKly0YxKwlcx3dIZRHWLijFsic68Im7BWzpLIkP2SU+cI+0WVisZV7Kge7WM8EpUS22CsrapUtaZgIySlSTVLBgVMDmyfODe0BwWJKMiH7O7mmMSWvSNZuS345UpYNVID+AcHhDkkyk6K68rp1RThoYFrXKUHSXDaHjn7vKNMVJfIU1G7jy+uVVeNwiaCWAOisvocImM3F0y2lLaAebeM0JlhMxSUkJFNA2H4ZQ0srL4lzFMM1KVx0BESL7umZZ0JCyC1QpOVFEs59ZtIipRMJojMa08x9COhO1oihMqzoKUkipY1rnx0hdmZExQCBkCHSKaZGFWS756kAJRlphJNDuPKJcvZi2LW+BQozth98JsLGRaVPKFM6dVI9RQ010rDNsLS191C3DLvGkXUvYW0KbEoJYv1lO45Jyi3RsMkghSkBw3VS55gloh0FoFHoM6ozalQGrlXSsQJ9teXLQHdgkuKZAZ5ZjSNJlbJyKOVFhhowokBO7ckRJk7NWRDNJSW3uYS0LIqthJ5l2TA2IIWsFSTTtKJACmyJ4RdrtSVqQXBwnvBIbuzIcRzprLLZzKQTvKQXPDN4RetqQbOuYCCjCTzDHQ8oVA5EmbbpaSQVgMz1yeofd3xQWy0SzaUzgSWllFKOCSagjiIof2kWQWHWTuDOcLFshmcmiHbLwUCANUy35mvyikkJyLy12t30BStP8ySl+53ijuSylNoT10rARMr634Khn+usVS7XMUAXNQTQcaw/s6tXTEkn8OZnn+GuE5JiRpWytpC5JILspu8JTTzi8xQMbGIKZCgpWL0hL8MKc+PjBEFQhxpLQ+FQD/aWo4JQ4qJr+Vu/ODNKoAvtKXWVuAW/ihvjAhgDHQmOFccxRYxxKYUwhoKhxUtQamYfu+gfCHaQC0qEdxDdDAVCsUOxDrxOk2BS04gpIIHZOMqOgbCkp3ZkQ3YLumrUkhCgk6kePGCiTsupeYLOnMkBg4fUlyeEJyEytuiynpR1kudApy6mByyqYL5s2TiJUnMu7HnuiNdmy5lTUqThKQeszpoDRgXL0zetIvpmzcoghKpiKEZhWfMCOX5Sc6SCKZU9JKHZbkdM9DyhcsgthCczu0eCC7bhkSkISU9IUJAxLqSwzbJzyiwXdslYGKWgls8IBybMVjl/jsbiCpmKGmeVfHyjqltUpghn3HJUGdSWywmvm70pWIE7Zoqoi0LA/NLSX8MMRL43oHFGJYmIPKHQjrkDV/c8RzMO+Fyp2FaFE0BB8DX3R7VgaB9l1oOGbLO8KA4ZGC/aazdJY5yAHJQWGrisZzsFN6K2qlnIhSDzSaeYjWUqpk/DQxlLTsTMIRs5a1JQrolBK/WUCAk7lPUHXLKDrZe7rRLly5cyWpJYKCu0gJNQ60OAwz3QU2naVEsgpShBq4KhUAEmgbJs9KxWTdrVYpgSoBiMaUoJZRJBop60rEbByRboSUMFgpO85Dnwhz7svIrH8KAP9RMBdr2gKpaXK1JWWAdmBJzG6nmINLDNxS5at6Ek82D+cFIMvQ0u7JaqLdY3KNPBLCHEWCUnKUj+UH3wI/aDe9okiUZUwoCiQpmcszVIjO7Vec6YfSTZi30UskeDtFpaDbNutN5SJXbmykcCtI8niotO2liR/5cX7iVHzZox0qjheCkGJplp+0aSPw5UxX7xSn3PFTaftGnH8OVLT+8So/AQIyLvmr7EtR5JLeMWVn2VtK80BPMj4PB+h0iVbtrrYoIImlGJJJCEpFekWnNnySNYpLTeU6Y+ObMV+8tRHgTBTL2MWoIC5jYUkFhm6lKzP726LCz7FyU9rErmf/wAtD2K0BFoURPWf8QnxUT8Y0OVMCrtNadGuueSV/KJVnueSk4hLS+9q+Jhi/rdLEqZLCklRQoNiBUHSUjq8zA9IG7Amzoxpoo0AG7Jh5xImywTUB8KK8UpG+K9KjLOIrAI094I74sQtMwpCE4ipAID1y8XjOM1QONMrZloUCxTStBxiwuNUvEtVQejWwUD7Cn4GkLtMu1JDJlMw7WZ5AA+8NFQm2TUkgjgeq1CMJFObRH1EnTKpGg7DqazHsgmYonCaacaZZeQgmTMjNbg2kRJR0eBklRL5MTnXI+Ai9XfqSkYTVuVD+nGCXLGKFiwwSvjGefaNNBmSg+SFeak/KLmz21S1gA0yzfdu3wNbfKecg7kM38R+UPj5MvAVTKJIk9E5EzpcTOFowNn2MGPJ/Wz8IlfcELCSg/vEGgpxyFDFYzy6D1vgPnC5SVAHrMdGr5gwuRvxKhkyZd7EBCsW8lgngKVJ8ItLPY1zUKlhKQRQlmANHFQCVV9/GItjvES5YAlJUtqrVv3iHLNfVoCsSZmHwbfkrTKM3KLSt20BY2HZB6q6RYodJaTwJUCT3Ec4I7FszLQxCUo/dDnX11uYqrPtdN6OY6AtYQSghJqQPWD1/h5Ug2uBa5siVMmIKFqSCoEBIJIdwlyQOBrGq5FJaDH2M2ewISzJqGqammrxPlSTu+s/jE1EiHkyoHKx0RpUusPEgZmG7NLKnJcB6AFxkBuG6JiEAZCEMaQ5yHjCxL3nwjkyYRo3OEpKj9UgAdASI8VnSId5ky0Yt1YjIvVI5Go36P74xnyqMqYqMgsmzq1DEpSBkc8Qb+ExPRs1LYPMJO5I8q1iDOvIplp0YtuFUuPMKhlF6rK0FIKh1SWc8Fdl9xjrZnTY/YbWiXakejUFBbFSludxLBIqc++NilKpGGXghQImF+0x0IUKu3Fie6Njuq0hcqWv2kg+VYbWhgXfc9KLX0aJQGGYVKUzuVhip6AOCHqXwp3RHX0qsRLJxAAVFGNGwg0YkZvlEzbK8xKtBRhcrQFZsGYp76ogXnX5MUKAJ3Urln1s/CJpEKLZPn3ctQSnpAML1YmhYgCvONC2enYrOjg4/qLeTRkQvGZjBUss4cO3kI0fYi1pVIWHHUmEHg9f1gVeCsWkd2uuZdqQhKCBhU5fcx3DlA9I2E9uZ3JT8SfhBbbtpLHKfpLRLBGaQrGr+VDmKW1bZS1pIkSp00t2gjCgd6mPlDyQ0n4PWfYuzpzBVzPyaLazXJJR2ZaRySH8c4FZm11pKWHQSzvUVLXX8qG90V02+p0yi7RaFv6qAmUnhVHWaJfLFDxfk0OcJcoOtSEAarISPExWzNpLIKImGad0tClj+ZIw+JjPlIJUT0aQQe0p5i/5lufKHVWZah1iujUNBwjKXyYoMUvIU2na0CqJTOSn0iwkjCxfCgKd8QpSKe2bW2gkpSpKd3Ry259aYVV44YiyrAnAMI6yVEh6u4SD7hEpVlSWcVq4OVXc0+A3Rzz+ZXQJLwiKuVbbWo9FLmzUhKcTqKkgqSFdkslzWgER7FZ1qUqWo4QAQQAzKGdAwBzifOs4SXTV0tqKAM9C9G1iNKBDMwjOfyHJWgcq0RUXUrEXyTU5d0JVZVkpZqJHHINFl06j1T/2IQutGAG/XlGX1peRSaH7Bb1oDFRLZPUcqxYG8Za26SWFB6kCrc4qCgAfKESUOKUMTk/7WCk6LoXBYpv4UzCo6GhHDCWJiDbtlp0tJUhSVAVLEU7jDAWMyQ446++ETbxUyghRcpqHo2Tscu5o6ITy00VHZyzTJ8gsSUHiKtkWBB8RDE9phKlqKjmXz/qPlBPYb9E3DKnWZMzWgCjUuTgXXwMXi9lLHNyRMRR2SSKl80qfdujXGXh6Kx3szooT0YYesrM8E6w0iSpSgAFKOiUuVHkACT3CNPsWxdmSBjxLYkhzhz34WfIeEXliu2VK/ClIR+6kAnmczAoPyCSMzsOxlqmkY5QljepbFt+EEnuIBguu/YSzS2MwrmEfmKU+AL+JgryqW+UVlq2gkS3GIrUNEjUODU0zByOkNKMSqY5ZrDIlrwS5ctKgHISADVmfUxKtVplyk4pi0oG8kCAO37WTJkxXQEIBA3KIIz3+4RRqtUyYSFlUxzTMqBfIg82+qRPmpUkPH2aDeW1MuWn0Y6TKrnCz1YpBc6MWrAlO2xtqpiiCUpLhAQgeQLknWE2a7VrDzAZYIAGJ0qxUL9VwQ2nzi5uvZqZVSCEuR110WKB8KhXNxVO+MHyyeltlUiXsvtJMKMMyUokqJC8SUDj1SATV8ie6CWw3rLmglDsNSOrmzYsneIlnuKUnoxNwzCl8IKcKQaMQl86HMnuh28ZJlnGCyNQ1A1fA1jVPlSyf+iNFlMU4LGunH/uK42pYcMaEu+YO7v8AjHLB0hONSc+ynMgbyBkecD22F4CZPky0zAOjmJXMwviKQxKCXYggkNpFNuSvoQTyLSZgZuBf3Eb/ADiuu+zSlYyoHDiIlhRS2EM+r9oqbhyijvHaBbqwOEN1Uh3G56t5QOyZwAxLmEJFGxhI5E8CSM4cJxqm7f8AgKtlpZdlEqlomJGMrLscIAHWbOtH36mLGRsktXaUkDcHJ9wHnBDsikKschTZy0nN80g565xdhEdmbRnigA27uEC7+qBiklKsWTgdVRP8JJhnYu14rLLHsuk9x/WD28rKJkqZLIcLQUkHiGjI9h7QUCdKUay1151SfNMVF2hSRO29sipipS0+ypJ30IUPeYFP2aaYgok8z5CkG172pCsCMVQtzyYv8IizQMBwHCdDR8xXUEVjm5+aMHtlw6KBFwDk7Zhs+cVFvsstJKEqVMW/XHqOKagOeLQVTpOJeJbuBhIOW8KYa/KPIkIBPVIOp3vxjifza6Q5AzYJcxHYQhJOuEEjliBHlEtdnnTKTJiiNxUW8BTyi3ozD9YjAF6+MZv5MmZZMiyLqDUqeMTpVkCWxMNA1a76QqWrDlU/W+I9ptZxYSljQvwyceMZOUpvspV5JU4oloOGUFqCgxVi6qcQchAUMSmrWkSrzvBC5afu8y041FlomABGEivqirgDWjxBlLVhI0zDs/NxC1JU1TTfFLmlGOKSByrSI6pRADqPj9CGCtZJSxGRPLT3eUSyO/63RHVMwrUVFgAHc01MTDdii2PyZZyNaHPiDpDJlh/hCpNsQVJZTuQNdS0Q0W7RL91T5Ra45NdDxbHlUUcmYP5/KI/31Gp8IQJilq7CyTRsL5PoA+sXdg2atU2qZeBGipjo3eqHPezRsuK+0WuNeSjVb0nJhzd4ZRMVkFEvkAPp4P7q2EAVitC0rHsIBAO51mvc3fBPYbmkSvw5MtB3hIfhU1jePCkikkujMLHs9a5hpIWAc1KGDxxNBfdmxMtIBmkrVuDpQOFGJ8oMYbtNqlyg8xaUB2Dln7o0UYxH2MWewS5YZCEpHAM/PfCEfilLOMIq+vWOXdnFdbNqpKXCApejsUg6sCrM825wJ3rfi5kxyrDiYAJJSGZWo6wo2vlEy5K6Goh/a7xlygcS0uPVxAHvfIcTFHadrdJcvrDtYjkdwZ35jeIB12hQUQUFStCGcYs2Kixc66vpEmXc6lIUtaWDBgVMXemJQLCr8OEYylKb7pDSRIvO9VLUozFKJYp6wwpO5nNabs4gSeknMAEFSQ3ZIIaoJKasw8oILkuWYvrJkpJJPXOScsPXUSlYzBYK5QV2LZdI602ZjLuyBgSeBapA4YRQUiYxm3SX7C0jPrPdcyZMMtYJUaMlJLP6wIGYpmWPCDa6dkykAk9FQPkqYd5dylOrM+moi7SpMvqJSEAFgwZxllv0iXZphVGq4k/7b/4K2uiLIuOzoSoIlgKUO2ar3viPGrBhECciZKHWqBqKu5o3GvnrBHFBft4IStA6TsHHhACg+CazhvaCNaPFy44NeiLPWMrKscw4UpzKqDJ9daxHv7aGWAhMteLrAqZLggKCmroQlUDV831NmTFALIlk1QBSgAq9NBvrFFOUoqDZDgNxDPlkryjGPJi8Y/7ZSQT3re9pmHEFiUkdlKXfIbmOhzOsDRW8xSyElnUerVWbdbQ5V4w+paxmf4Ul/hWDK5tnrHMlBSpi5i1AkDGEAtkUtXCT6x8somPHKbbsUkkAU29pcohXRlb5IUogvvUhQIKO9NW5w+drgFHFZ0INGSiUlkACroLhRLirhnNTQQSrFklEJnSJipb9dIlqKdW9JMKcTHe9MgHEe/Z2z1och5BepdaA4zDl08I7OLj+mqoztPyX32fKe77PT1Ej+hMEpECn2cq/sMoMzPyLKKf+MFsXd7KEERkG010mXbZoR1RMIW4oS+Y8XPfGvqgL25szLlTP4TzzHujHnclBtETWgNs13pSSQMR3qqX3h4RaZpAd3bTUbxXjo0WSaEgAuPdvhqfZUmqhQvXnyjyMt/cKLoqF2snrB3I5todKROsxUUuQcmqIjqsiEzQC5BG6gIbXkYmDFw8n90PkqlQOQ0iW1SPjHlBxz+tYkLQo8oi2iahGr76u0TG2xJHFoXucRFWj0ia0wkjxD+R8oUu8ZYYuWOTajL3gxCtdrUogobUZVqI6IQlfRagWhYVduEMzLWgBirwyiqWJhIUQSdEipJ4NFlYdnLROUAJSkA9pcwKCRrqHJi4/HvsagRJltLVKUngSeQrwhqW01Xtk6MfdWD2xbAWanSOs6gOkHvBxeYgku255NnDSpYQ+bOSeajWOqPAo7RapGf3RsjOWpKjJwAF3mLKa6EBiXy0gju7YOTLWVzJi5lSUoDJSl3o46xNWdxyguAjojbFBZDlWOXJSTLShAAcmgy3k1PeYdsqWQnWgq/CIt+2mWiTNC1pBMtTB65MC2bPrA7N2vRL6kmUCASC5wsaZAODqXf3xMpxiNJsM1AM5LAanTviktm0lmlkpC8agHZIpv7RoTXIOc6QD33fcyYSlUzGpuwOwKguEjlTzeKaTOUtfo1nGrMqdVcmAq2giJTfSKUQxvPaicr8IBCNFEMpxUghWh4MYFrXeBmknpF4hUJUo4Sp36pLkB9AcosjdiyCJhNCHIQoYjWgCTU9UnmA+cKsdw9I4kpUsF+sAUBJJcF1BjQgs4q4rGGSk67aGyTNt1lmShL+4zEzT1UrEzqCYA79JichLgl0s0U9lupImKTPmTXc+jSgrWvcUrS41dmc8IMbo2UVjUZk9SWSkKTLYEs5DzGd97CrwWWK75coNLSBvVmo81Gp8Y0lxym+6X47JySA+zbMdIEhSOilpZlTKzC2SinID8pblpBFY7qlILqJmKFAZhxANkyeyDXMBzviytEsqSQM9OcU0y1ELwkEKNClqkvUjuq+VDzisIwrV/lhk2XcuYGzh1BcPlFdJlntrUEoDlidM3UeXd5RR3xtimWvDKCFtmSXrwY5cY0c0lbJUbL29lIGF1BKipIbVioV5DN+ERbyv+TZ0sllKdmBpzJ7oAL62jmzi2IBJagHshamfPWKrpFBwFgjc+Z5kbjlwjLk5HX2lKPsLbx2inTS6SEp9gKbi+LflThFKu1ErBW5LdZgSHeX5drwitmIoFpdOhYO71cNUvxhMi3WfqhU9SJgJxJwFLVoBMq7iujRlwwc39237Jei5my5hcpJIOYNPAcIjyLpmqPbOE+uU0fcPWUToAC8IlXxLrRawHAyVy1ybUhnpF/sxtDIJ9NMmhQYYiAlADsB6MMA70ObHNjHR/Ep96IyRZ3DsuEgmZjJORUWXXcBSX3OrinKIlt2JWg4pExlBSVpUsFaklDMEqcKCWDM7MpW8wdWUJWgLlrStJyUCCD/EmnlC6uxByfKn82Xc7xtFY6Q+wKTelslOJkjGPalLZXHqrYDuJhq27R2IJK50rCsM+OS0ypGSyBi4s8HC5STmIh2i6JaqEDkQ4i8kS4lB9mav7LheqSQRu9JMPxg0gG+zNXolpYUmKr3IPxg5jKDuKKRwiKLa2y9JZlUqnrDui9UYi2uWFIUDqDDlHJNCZmiJbprmPH9RDeIM+Q3hxEK22hUtWFy6SUuDmQWeo4RWWmYrEz4hn1iTwyyjyFxW6ZONj9vtyErBBBI3Hmc+4QmZebsEMVHJz7t8VyrM5KiXOkRBZCLTKSkgFRSx3Opt3GOnj4Iy16KUUXc+fMYY8T/kenP9YbmSyW6uIjJxi+ucHl37LoFJqyptE9UfMxby7tlSyyUAPq1e85xvH46RVIzKTdNpmLCEyy4AoUslAzq4B1prnzgnuzYWWGM5RWdyeqnk2vlBRZ0ETFZVQnTcpXziYhD6n65RquNIZHsV3ypYaXLSniBXvUamJZTHCfOK+9L3RIS6kqPVJGFtOZglOMFb/wADUWyeEx6ZNCQ6iwFawB2jbpSsKZUtncOqmmdH8IHbYufNJK5pJIqHOFhlTXPXdHP/ACHL+q/Y8UjRZ21UgEpRiWoEjIhLjMEh2784Hbff1omZTEy0/wCG7tucuKcRAjJONk4lBQ6oOQz6xIB1Ih1dgUOoVOh3GeLXWDdfc7KVIXetscKBLgOcSlOXZgP0yjlnssyYpIIrVaVK8MgzVS3jm0XF02SWEFZFAaBgaZsSYIrBY12xBxKEuWrRNVEDmGSa5h4ylyPLCC/Y9dsHrTdspKlKmTAZSlKwpRiSoq7SEA5Gmg3eFzYLvnz0lKJAlS1MQuYClQ9oYQcR4aM0El1bPWazn0ct1j11nEruJy7gIuAYqHxbayk2S+T0ges2y6EpBmrVPWMjMbCKuwSOIiRKtYAKUhgNAGbj5RcxRX/ZygdMgtoRzIFPGN5RwX2oi77Oi1hKiBmsp5ile9iIuRMH6wI2QLmLYMKpFSRVn0GVR4Rc2+d92kFfbUKpcUc7w8TxTltvoC5JGtOcA+0e0ZROT0SwooKksEBVCEh8R1cmoplA/fG1c6aCkqKQTkkDQg5mrPFBjKilQArWpL9oecD5W9IbVF5bbxnTX6SYSAXYvSmbbuApECTZUu6lCmZAAxc6P84flyqYieDVPmT9UiCSl6OHzFGPOOdNvY78iplnlqUG6vdpzPf4xKTNIDAkjgxA79IbuqwrnKCEKALgEl8376QcXHsvKCekxKJCiMZ7bpzwjspFOJ5RtGLkPIH7Bcc6acM0KNH6MYekIyCsRYJTnUnLIGF2rYiYkLKBLSVpbCxWltHWSCVcacBGk2WQlAZIYEud5OpO88YfA3x0QgodESdnz9bNn7XIL4SW1Tn4ZxXptZBIUK65pNN7Z94MfQlqu9ChlAxe2y8ia+JIPv8AEVjdSIaM9ue+ejUpSJk2UDmmWpgKNlr374L5e1k2dISkzHUo9GMOePNKz+ZvNKucUt87OFEkS0dGyVUUQQsDVLgdYHuiuuC5CZ4SspO9nqNzn4gxV32iWkjb7BNMyXLWpnUhKi2TkAluESQIZsyQEpAoAA3hDhWweMWaH//Z</a:t>
            </a:r>
            <a:endParaRPr sz="1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Odkazy</a:t>
            </a:r>
            <a:endParaRPr/>
          </a:p>
        </p:txBody>
      </p:sp>
      <p:sp>
        <p:nvSpPr>
          <p:cNvPr id="230" name="Google Shape;230;p27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cs" sz="100"/>
              <a:t>data:image/jpeg;base64,/9j/4AAQSkZJRgABAQAAAQABAAD/2wCEAAoHCBQVFBcVFRUYGBcaHCQdGhobGyAeGx0bHh0gGxsaIBsbJCwkIR0pIBodJTYmKi4wMzMzHSI5PjkyPSwyMzABCwsLEA4QHhISHTIqIikyMjIyMjI0MjIyMjIyMjIyMjIyMjIyMjIyMjIyMjIyMjIyMjIyMjIyMjIyMjIyMjIyO//AABEIAJ4BPwMBIgACEQEDEQH/xAAcAAABBQEBAQAAAAAAAAAAAAAGAgMEBQcBAAj/xABHEAABAgMFBAYHBQUIAQUAAAABAhEAAyEEBRIxQQZRYXETIjKBkaEjQlKxwdHwBxQzYuEVcoKSoiRTY3Oys8LxQxYlRKPS/8QAGQEAAwEBAQAAAAAAAAAAAAAAAAECAwQF/8QAJxEAAgICAgIBBAIDAAAAAAAAAAECERIhAzFBUQQTImGBFDJxkbH/2gAMAwEAAhEDEQA/ANij0JePPFCPERyPPHHhgdKo4qPPHngA4BCsMcePPAB3DHGjzxwqgA9hjmDjHCqOY4BaFNHCI5jjhXAGhRVHHhJVHsUAhbwoL4w3ijkAxxS4RCSobx4xwqG+GITaZpQhS2fCHZ2duMVKL/UpYSEJDlnKifIARPvQ+hm/uH3QH2FHpZdPW+MVFJrZMm09Bj9+XqEnxHzhm0XupCSrAgsCe2RlX2TEeZMA+vrfFZeM0dGt/ZPugUUDkUl+/aWqWUpTZ0knrP0hpUhiyYrD9qE9QINnlMR7S38d/dAhfckFY9VgzAPqqtVcIZTZAwGJT4X7I1r7e4iNVCPoatrZoNm+1JaQMVnQp8mmFxwbCWiRZvtQSFdaQttwWD70xm33Yb1ZE5DR/wA3COps4ftHInJOj/n4Q/pw9C37NYT9qEhw8maBr2Sf9QiRZvtKsp7aZo/gHwVGRy5Y9r1SfV4j2uEcwAA9YUAOmrceMH0ohkza0faBYTmtY5oPweJKNtrAf/M3NCx/xjEEIGIjGnNvqsW4sUvoJakzMU1Z7OQAJYc3cQnwxXsM2bJYtobLNWES5yVKOSQC5YOcxuEWsZbsbdUyRakrmlOFKVMUkk4lDCKM+pjT8X15RhOKi9FRbfYuOw3ijoXEFC47CXjrwAKj0cePQhkM2hO+GzbEb4ChbEpKSqbnQuRhBGjVOv1lDdutSZigiXPDqSThriIpUDgX414RtiiNhmbyliZgxVKXHca1yh42tH03zgBs1jKCVJV0g0qGfUVMSpaFMcQABOSSKjPhw3wNR9jxkGAvBByjgvFGhHiIFVIQhJWtaEDUqCQzNR9Blvhq1LluCZiEpYezpxId/lBSCn5Cxd5yxmQO8RxV7S/aH8yfnAPPtcvqGSTMxMaVDMCTTLPdmDDyVSwpmq/VKiBicPl2g2X/AHBUQS8WFxviXk48RHP2vLzORyLivKsCVotaZYJKZbAOwKnzyZKSPMQgXlKUHZIABVRRANKghWrnJoPtBxryGAviV7Xu+ceVfEkZryz+hGdW+8cE0hFUDNtQRXeO+HZN8oUlLoSkvUNiJ0q5FGrkKw6j2L9mgJveSfXHfHjecr2xGfKvfCDTqnU4Se9+cOS7xSWIQSNxDO4d2H1SIziNRT8h0q9ZeeLy+cI/bcr2vd84AzeQ1ljqtXEou+4YASRxO+Iq756MKmYXSkMc6E9lxDuIsU/Jo4v6TvPh+sLF4omUQsg5swdhQ5g7xGV3dtVjx4kNUYUglmNMt+tN8FWzV445gQCpsBJCmzCgzUybjD0CX5CkqUfXV/T8orPvyjaFysa6JxDR+ycwN5ixeBwzf/cJicQ/CfCxd+pV2Zu+EhSLe2TiJa3Uo9RVCfymA66b4TMnykdGoYlAPiFHDvSukEVum9VY/wAOZ/tqjO9lrQTbJDlPaGT/AN2TqIroTVmh7PTETUKNVDq9tyag7yd0Wv3SX7CP5R8YF/s+mFUubiWhXXDYAAAlqA9UcYLnhN7CK0NosksZS0DkkfKIG0KEIs01QCUkS1MpgGpQvpFoIpNsVkWOa2qQPFQENDAdd6kFukNM/ScG98NC91OOsrV+vpX9IHJxOJWWuo9r5COBdBUUG/lGyQgkF7qp1jr64jovhftae1xHCBrHyyhalvkdAPfDoVBMm+V+1u8fCFovgj1hqfrvgYTMq76v9UjqV6cG8aw6CgrRfSh6+4d7OfdEpG0MzPpFaesdTzgN6XidT8N8Oidz/wCg0LFCDFG0kz+9X4ne/ui72cvaZNWcSlKSAM1U3nM7g0Zumb9dwEFuz03BImrw8A51ohuXXiZxSVgrs0b9tofCwfXrZeMKN9Sxm3j+kAqrxlp1HN94FPEt3GIFsvopQcJLgs76Hujmyh4KuRpf7ZRu8/0jv7YToH8flGdyL4LOVE5CoYPkfn3Qo32K4mIHHuqRz8oFiJykikve1rnqSpJ7IdgMyC701oPDjCJV4ekRNUHWhLUfEahQIKeIPcYM/wD0pJJf0oIJbsJpuy7nZ4jXhsmhMtRSVkpDutYUWFSOqgHkXjncJ1Xr8lt+SoXfiOlC+jPRqSSoliQvdUMAxGX/AE8q+ZJAIQQohgUzC3MAuE8hFOLOmr9GRvNc2YO+f1WFSLAlKaLlVUQxKCsEZgpK8SQHzbdvifqzaBNkxc6X18WIAFhUZNmBuJOR3GK6WtE2WoDClZYOfZIViUKs4OFgYTbZQQnEVIq4KEpSzOGLAscn3wxZUISlJKHBq2BJVWoBUUlSe4gUioy1dlCVXiiTKEuXNVhUQGLOM3USAHziAUzhL6PEhQ6RK0qx1olgA+QoniCO+JV42WWpimSsUyAL5u+QGrZQmyyjMKhgDJG4IPdiICm8a6w1J+GJEhdpV0AlCapkkPgIOXLjvhixrSgkOtaykghRI0cKGriu+JkqwJYl+ruo3kPfDJlSkh2KCwq9QPZxADXhGP1H1bGdF6KWEABNKAK3DPPMQizXokligVLEAqy3Z5xInXfLQPwwpK0EvjxFxkeopwqporziIEUxAYSKMQlI4HqpFdHzirpdsFZYInywoPLer4ahy+oUCz8TEG2T5h6RIYYgcJxdkE9kZ0akdXIKAFqWkvmA4LtlU1GsRJltQXSwAAIfXdV9YzhKTXsHfkmWZaglKSsENUmtRTSp8Ii9MFBaJisQNOq6a5uAdXbwhtM9Jyw7gnNRjoulyVdJhbOhfhn74tTkrvQujqEy5YIAKXZi7qfMK3QdbHsSleIqJSoOzDPPjUeRgJRdMuYAcay1MwPJoL9jx0a0SgSUsognOrq8KmK4+RZU3sFKtBu8D61D77MGFLmW+J04m6oZmxM45Ui9eByck/f1nCG6FsXgW7X/AB747URIVbVdr/Lmf7aoAtmEf2uT1U0Vof8ADVuVBvbT2v8ALmf7aoENmuiFqlEGaCHIChSkpWdNw35iCadoEGOwwldHN6MEdZOMF+1h4kwUPA5sahKZcwJWpfXFVF/VFBXKCIGAF0KBge22P9kWAakpGf50wQPAtt+r+ytvmI8lA/CBDMoC6k078s4dMxslCn5c9IjK+XuMdUr4fGNWgJPTN65pkyQNP0jhXzd+DeXOI7wvHr9fVIaQC0n4wsfKGEmFhUUKhxKvrvh3QcX98RwqFJVDCiSg/XfBagFFiSE5rWPA4if9CYDUH6+ucHvQPJlJNABX+VGgO/FHP8mahxtsIr7gdny1LZL5cTU68I50MxR6Ni+4ad+UWarAXdG/U+bVNKeMNrQUulSq0JVv+IjzlzKtdm2JCvSXMlJAD1+CWpprHpSps9JQynJxMgFRwpp4OfOLZVnSUMp1OcSSdDoKQ4mWtICggZVCQEnvZqQfy1jtb/BOBo0wsrnClpCgQciGPfSGJiywKqHI7n+VIQm2y3YzEA7sQfwj0CAFvZAlLTLWhIOYJSDQ8s3G4+cRLTKlrAQklEsqxBCaISdRVyzl2JNTBPtJYxOwlAExSASBnTMgbzTLjATLtSkKzpqd0cMoyi2l0aRZZKWAgjGssMsZFG0DM8V1gtUtS0JaYChjjbEoBOpLAjLRomou9alLZzhLKo4xVYPo7e7fEmz2GfhpKW5orKqe7dWmrwuOD7YNInI2WFqIm/fMbMxSkkhiWfEotnk2cSzsJJU2KbNURqcGv8ECEufMkrK5a1IV+XXgRk0Fd1bcobDaU4S3bSOqW4aHlHbLh9ExkvJNRsVZhrM3sFAD+kCH0bK2VPqKO95iq0aoBhi27WyAlJCJqnyJThSWDs5O7hERW2KQwRZ5qiAzgsNNwMZrh/A7iXCdn7J/dJPAufeYWq57K2H7vKb9xO/LLvgdnbYTtLMlP78z5hMQpu2Vp1VZkcy7f1mLXC/QZxLu8di7LNduklk16iqE8lOPBoprTsGEnFLUFbwoGvePlFbO2wtB/wDloTwly8X/AAMQ5+0U09q1Wgj8qSjlkR7oa4GgU0naRKtFyz5ZYyiBn1Rj03Co72iBZ1rUFJIcDfoTrw1pwiPaLWpYOL7wsAOccxOWpYkxITecwJBEtGHCSMSyqlCzNxyjGXxH2nsWTYqzyJhomjCrkADkecFGzN1zUTEzJhDMQA5KmKTwydoRsfYkTZCbThTjWpXVPZSUqKXDuTk9TBOiUQXKhSrMrlmTxiePgalch9kt4pp0tP3laiet0YAG/NyfLziyxRVWi1D7wUYTWXiCtMiCPKOtGcqIFv8AX/y5n+2uAnZizFNqlM+S6UI/AWKkFoMrXNZRO6XMPhLUYpLmvmXMnIASQspmNiAP/jUrMcOUVIEFmx+DolFAQHVXDhYnCKukMTlF88Dexcno5UwYCj0hLF69RNQ+njBG8QwiqVCngT+0SYRZ0sTWYHbdhWT3UgqBgK+0usqVXKYT/wDWsf8AKGhmaGPfOOFvruj2KNBikwpoQlUKeGIcQkQoiGQYUIoBYMLKqw2kQsJhoTJFnDqA3ke+C+9Zk0LSAPRiWOWIqWafw4fKBi6ZfpUPooP3ViXfd9TEz1oSosghPelISfMGOP5luCSXkF2W8i1kAYgcZq3DQxIwpmAEpdQ4EcH8oG/2xMSAoJGF2clJU+vUfGE8WAjtvvOYcBIoRTCUqcbylJJSa5FjHkvhm5WkX9R1VBciUkOHck5EuGzArwiptNsqRhOdcymm4b+/WBiTarTjBwzDwCVfARcJs1qmLKihYDBndsg9Axz98C4HF7ZNtmsz1SAPSLlkCvXWCxydlGkRZl92RAb7xLSxHY62WjAGhyjGRaK0MJNo+vrKPe+gvLHm/Rtyp6JiUrlBStUqZh/U1DAttlKly0YxKwlcx3dIZRHWLijFsic68Im7BWzpLIkP2SU+cI+0WVisZV7Kge7WM8EpUS22CsrapUtaZgIySlSTVLBgVMDmyfODe0BwWJKMiH7O7mmMSWvSNZuS345UpYNVID+AcHhDkkyk6K68rp1RThoYFrXKUHSXDaHjn7vKNMVJfIU1G7jy+uVVeNwiaCWAOisvocImM3F0y2lLaAebeM0JlhMxSUkJFNA2H4ZQ0srL4lzFMM1KVx0BESL7umZZ0JCyC1QpOVFEs59ZtIipRMJojMa08x9COhO1oihMqzoKUkipY1rnx0hdmZExQCBkCHSKaZGFWS756kAJRlphJNDuPKJcvZi2LW+BQozth98JsLGRaVPKFM6dVI9RQ010rDNsLS191C3DLvGkXUvYW0KbEoJYv1lO45Jyi3RsMkghSkBw3VS55gloh0FoFHoM6ozalQGrlXSsQJ9teXLQHdgkuKZAZ5ZjSNJlbJyKOVFhhowokBO7ckRJk7NWRDNJSW3uYS0LIqthJ5l2TA2IIWsFSTTtKJACmyJ4RdrtSVqQXBwnvBIbuzIcRzprLLZzKQTvKQXPDN4RetqQbOuYCCjCTzDHQ8oVA5EmbbpaSQVgMz1yeofd3xQWy0SzaUzgSWllFKOCSagjiIof2kWQWHWTuDOcLFshmcmiHbLwUCANUy35mvyikkJyLy12t30BStP8ySl+53ijuSylNoT10rARMr634Khn+usVS7XMUAXNQTQcaw/s6tXTEkn8OZnn+GuE5JiRpWytpC5JILspu8JTTzi8xQMbGIKZCgpWL0hL8MKc+PjBEFQhxpLQ+FQD/aWo4JQ4qJr+Vu/ODNKoAvtKXWVuAW/ihvjAhgDHQmOFccxRYxxKYUwhoKhxUtQamYfu+gfCHaQC0qEdxDdDAVCsUOxDrxOk2BS04gpIIHZOMqOgbCkp3ZkQ3YLumrUkhCgk6kePGCiTsupeYLOnMkBg4fUlyeEJyEytuiynpR1kudApy6mByyqYL5s2TiJUnMu7HnuiNdmy5lTUqThKQeszpoDRgXL0zetIvpmzcoghKpiKEZhWfMCOX5Sc6SCKZU9JKHZbkdM9DyhcsgthCczu0eCC7bhkSkISU9IUJAxLqSwzbJzyiwXdslYGKWgls8IBybMVjl/jsbiCpmKGmeVfHyjqltUpghn3HJUGdSWywmvm70pWIE7Zoqoi0LA/NLSX8MMRL43oHFGJYmIPKHQjrkDV/c8RzMO+Fyp2FaFE0BB8DX3R7VgaB9l1oOGbLO8KA4ZGC/aazdJY5yAHJQWGrisZzsFN6K2qlnIhSDzSaeYjWUqpk/DQxlLTsTMIRs5a1JQrolBK/WUCAk7lPUHXLKDrZe7rRLly5cyWpJYKCu0gJNQ60OAwz3QU2naVEsgpShBq4KhUAEmgbJs9KxWTdrVYpgSoBiMaUoJZRJBop60rEbByRboSUMFgpO85Dnwhz7svIrH8KAP9RMBdr2gKpaXK1JWWAdmBJzG6nmINLDNxS5at6Ek82D+cFIMvQ0u7JaqLdY3KNPBLCHEWCUnKUj+UH3wI/aDe9okiUZUwoCiQpmcszVIjO7Vec6YfSTZi30UskeDtFpaDbNutN5SJXbmykcCtI8niotO2liR/5cX7iVHzZox0qjheCkGJplp+0aSPw5UxX7xSn3PFTaftGnH8OVLT+8So/AQIyLvmr7EtR5JLeMWVn2VtK80BPMj4PB+h0iVbtrrYoIImlGJJJCEpFekWnNnySNYpLTeU6Y+ObMV+8tRHgTBTL2MWoIC5jYUkFhm6lKzP726LCz7FyU9rErmf/wAtD2K0BFoURPWf8QnxUT8Y0OVMCrtNadGuueSV/KJVnueSk4hLS+9q+Jhi/rdLEqZLCklRQoNiBUHSUjq8zA9IG7Amzoxpoo0AG7Jh5xImywTUB8KK8UpG+K9KjLOIrAI094I74sQtMwpCE4ipAID1y8XjOM1QONMrZloUCxTStBxiwuNUvEtVQejWwUD7Cn4GkLtMu1JDJlMw7WZ5AA+8NFQm2TUkgjgeq1CMJFObRH1EnTKpGg7DqazHsgmYonCaacaZZeQgmTMjNbg2kRJR0eBklRL5MTnXI+Ai9XfqSkYTVuVD+nGCXLGKFiwwSvjGefaNNBmSg+SFeak/KLmz21S1gA0yzfdu3wNbfKecg7kM38R+UPj5MvAVTKJIk9E5EzpcTOFowNn2MGPJ/Wz8IlfcELCSg/vEGgpxyFDFYzy6D1vgPnC5SVAHrMdGr5gwuRvxKhkyZd7EBCsW8lgngKVJ8ItLPY1zUKlhKQRQlmANHFQCVV9/GItjvES5YAlJUtqrVv3iHLNfVoCsSZmHwbfkrTKM3KLSt20BY2HZB6q6RYodJaTwJUCT3Ec4I7FszLQxCUo/dDnX11uYqrPtdN6OY6AtYQSghJqQPWD1/h5Ug2uBa5siVMmIKFqSCoEBIJIdwlyQOBrGq5FJaDH2M2ewISzJqGqammrxPlSTu+s/jE1EiHkyoHKx0RpUusPEgZmG7NLKnJcB6AFxkBuG6JiEAZCEMaQ5yHjCxL3nwjkyYRo3OEpKj9UgAdASI8VnSId5ky0Yt1YjIvVI5Go36P74xnyqMqYqMgsmzq1DEpSBkc8Qb+ExPRs1LYPMJO5I8q1iDOvIplp0YtuFUuPMKhlF6rK0FIKh1SWc8Fdl9xjrZnTY/YbWiXakejUFBbFSludxLBIqc++NilKpGGXghQImF+0x0IUKu3Fie6Njuq0hcqWv2kg+VYbWhgXfc9KLX0aJQGGYVKUzuVhip6AOCHqXwp3RHX0qsRLJxAAVFGNGwg0YkZvlEzbK8xKtBRhcrQFZsGYp76ogXnX5MUKAJ3Urln1s/CJpEKLZPn3ctQSnpAML1YmhYgCvONC2enYrOjg4/qLeTRkQvGZjBUss4cO3kI0fYi1pVIWHHUmEHg9f1gVeCsWkd2uuZdqQhKCBhU5fcx3DlA9I2E9uZ3JT8SfhBbbtpLHKfpLRLBGaQrGr+VDmKW1bZS1pIkSp00t2gjCgd6mPlDyQ0n4PWfYuzpzBVzPyaLazXJJR2ZaRySH8c4FZm11pKWHQSzvUVLXX8qG90V02+p0yi7RaFv6qAmUnhVHWaJfLFDxfk0OcJcoOtSEAarISPExWzNpLIKImGad0tClj+ZIw+JjPlIJUT0aQQe0p5i/5lufKHVWZah1iujUNBwjKXyYoMUvIU2na0CqJTOSn0iwkjCxfCgKd8QpSKe2bW2gkpSpKd3Ry259aYVV44YiyrAnAMI6yVEh6u4SD7hEpVlSWcVq4OVXc0+A3Rzz+ZXQJLwiKuVbbWo9FLmzUhKcTqKkgqSFdkslzWgER7FZ1qUqWo4QAQQAzKGdAwBzifOs4SXTV0tqKAM9C9G1iNKBDMwjOfyHJWgcq0RUXUrEXyTU5d0JVZVkpZqJHHINFl06j1T/2IQutGAG/XlGX1peRSaH7Bb1oDFRLZPUcqxYG8Za26SWFB6kCrc4qCgAfKESUOKUMTk/7WCk6LoXBYpv4UzCo6GhHDCWJiDbtlp0tJUhSVAVLEU7jDAWMyQ446++ETbxUyghRcpqHo2Tscu5o6ITy00VHZyzTJ8gsSUHiKtkWBB8RDE9phKlqKjmXz/qPlBPYb9E3DKnWZMzWgCjUuTgXXwMXi9lLHNyRMRR2SSKl80qfdujXGXh6Kx3szooT0YYesrM8E6w0iSpSgAFKOiUuVHkACT3CNPsWxdmSBjxLYkhzhz34WfIeEXliu2VK/ClIR+6kAnmczAoPyCSMzsOxlqmkY5QljepbFt+EEnuIBguu/YSzS2MwrmEfmKU+AL+JgryqW+UVlq2gkS3GIrUNEjUODU0zByOkNKMSqY5ZrDIlrwS5ctKgHISADVmfUxKtVplyk4pi0oG8kCAO37WTJkxXQEIBA3KIIz3+4RRqtUyYSFlUxzTMqBfIg82+qRPmpUkPH2aDeW1MuWn0Y6TKrnCz1YpBc6MWrAlO2xtqpiiCUpLhAQgeQLknWE2a7VrDzAZYIAGJ0qxUL9VwQ2nzi5uvZqZVSCEuR110WKB8KhXNxVO+MHyyeltlUiXsvtJMKMMyUokqJC8SUDj1SATV8ie6CWw3rLmglDsNSOrmzYsneIlnuKUnoxNwzCl8IKcKQaMQl86HMnuh28ZJlnGCyNQ1A1fA1jVPlSyf+iNFlMU4LGunH/uK42pYcMaEu+YO7v8AjHLB0hONSc+ynMgbyBkecD22F4CZPky0zAOjmJXMwviKQxKCXYggkNpFNuSvoQTyLSZgZuBf3Eb/ADiuu+zSlYyoHDiIlhRS2EM+r9oqbhyijvHaBbqwOEN1Uh3G56t5QOyZwAxLmEJFGxhI5E8CSM4cJxqm7f8AgKtlpZdlEqlomJGMrLscIAHWbOtH36mLGRsktXaUkDcHJ9wHnBDsikKschTZy0nN80g565xdhEdmbRnigA27uEC7+qBiklKsWTgdVRP8JJhnYu14rLLHsuk9x/WD28rKJkqZLIcLQUkHiGjI9h7QUCdKUay1151SfNMVF2hSRO29sipipS0+ypJ30IUPeYFP2aaYgok8z5CkG172pCsCMVQtzyYv8IizQMBwHCdDR8xXUEVjm5+aMHtlw6KBFwDk7Zhs+cVFvsstJKEqVMW/XHqOKagOeLQVTpOJeJbuBhIOW8KYa/KPIkIBPVIOp3vxjifza6Q5AzYJcxHYQhJOuEEjliBHlEtdnnTKTJiiNxUW8BTyi3ozD9YjAF6+MZv5MmZZMiyLqDUqeMTpVkCWxMNA1a76QqWrDlU/W+I9ptZxYSljQvwyceMZOUpvspV5JU4oloOGUFqCgxVi6qcQchAUMSmrWkSrzvBC5afu8y041FlomABGEivqirgDWjxBlLVhI0zDs/NxC1JU1TTfFLmlGOKSByrSI6pRADqPj9CGCtZJSxGRPLT3eUSyO/63RHVMwrUVFgAHc01MTDdii2PyZZyNaHPiDpDJlh/hCpNsQVJZTuQNdS0Q0W7RL91T5Ra45NdDxbHlUUcmYP5/KI/31Gp8IQJilq7CyTRsL5PoA+sXdg2atU2qZeBGipjo3eqHPezRsuK+0WuNeSjVb0nJhzd4ZRMVkFEvkAPp4P7q2EAVitC0rHsIBAO51mvc3fBPYbmkSvw5MtB3hIfhU1jePCkikkujMLHs9a5hpIWAc1KGDxxNBfdmxMtIBmkrVuDpQOFGJ8oMYbtNqlyg8xaUB2Dln7o0UYxH2MWewS5YZCEpHAM/PfCEfilLOMIq+vWOXdnFdbNqpKXCApejsUg6sCrM825wJ3rfi5kxyrDiYAJJSGZWo6wo2vlEy5K6Goh/a7xlygcS0uPVxAHvfIcTFHadrdJcvrDtYjkdwZ35jeIB12hQUQUFStCGcYs2Kixc66vpEmXc6lIUtaWDBgVMXemJQLCr8OEYylKb7pDSRIvO9VLUozFKJYp6wwpO5nNabs4gSeknMAEFSQ3ZIIaoJKasw8oILkuWYvrJkpJJPXOScsPXUSlYzBYK5QV2LZdI602ZjLuyBgSeBapA4YRQUiYxm3SX7C0jPrPdcyZMMtYJUaMlJLP6wIGYpmWPCDa6dkykAk9FQPkqYd5dylOrM+moi7SpMvqJSEAFgwZxllv0iXZphVGq4k/7b/4K2uiLIuOzoSoIlgKUO2ar3viPGrBhECciZKHWqBqKu5o3GvnrBHFBft4IStA6TsHHhACg+CazhvaCNaPFy44NeiLPWMrKscw4UpzKqDJ9daxHv7aGWAhMteLrAqZLggKCmroQlUDV831NmTFALIlk1QBSgAq9NBvrFFOUoqDZDgNxDPlkryjGPJi8Y/7ZSQT3re9pmHEFiUkdlKXfIbmOhzOsDRW8xSyElnUerVWbdbQ5V4w+paxmf4Ul/hWDK5tnrHMlBSpi5i1AkDGEAtkUtXCT6x8somPHKbbsUkkAU29pcohXRlb5IUogvvUhQIKO9NW5w+drgFHFZ0INGSiUlkACroLhRLirhnNTQQSrFklEJnSJipb9dIlqKdW9JMKcTHe9MgHEe/Z2z1och5BepdaA4zDl08I7OLj+mqoztPyX32fKe77PT1Ej+hMEpECn2cq/sMoMzPyLKKf+MFsXd7KEERkG010mXbZoR1RMIW4oS+Y8XPfGvqgL25szLlTP4TzzHujHnclBtETWgNs13pSSQMR3qqX3h4RaZpAd3bTUbxXjo0WSaEgAuPdvhqfZUmqhQvXnyjyMt/cKLoqF2snrB3I5todKROsxUUuQcmqIjqsiEzQC5BG6gIbXkYmDFw8n90PkqlQOQ0iW1SPjHlBxz+tYkLQo8oi2iahGr76u0TG2xJHFoXucRFWj0ia0wkjxD+R8oUu8ZYYuWOTajL3gxCtdrUogobUZVqI6IQlfRagWhYVduEMzLWgBirwyiqWJhIUQSdEipJ4NFlYdnLROUAJSkA9pcwKCRrqHJi4/HvsagRJltLVKUngSeQrwhqW01Xtk6MfdWD2xbAWanSOs6gOkHvBxeYgku255NnDSpYQ+bOSeajWOqPAo7RapGf3RsjOWpKjJwAF3mLKa6EBiXy0gju7YOTLWVzJi5lSUoDJSl3o46xNWdxyguAjojbFBZDlWOXJSTLShAAcmgy3k1PeYdsqWQnWgq/CIt+2mWiTNC1pBMtTB65MC2bPrA7N2vRL6kmUCASC5wsaZAODqXf3xMpxiNJsM1AM5LAanTviktm0lmlkpC8agHZIpv7RoTXIOc6QD33fcyYSlUzGpuwOwKguEjlTzeKaTOUtfo1nGrMqdVcmAq2giJTfSKUQxvPaicr8IBCNFEMpxUghWh4MYFrXeBmknpF4hUJUo4Sp36pLkB9AcosjdiyCJhNCHIQoYjWgCTU9UnmA+cKsdw9I4kpUsF+sAUBJJcF1BjQgs4q4rGGSk67aGyTNt1lmShL+4zEzT1UrEzqCYA79JichLgl0s0U9lupImKTPmTXc+jSgrWvcUrS41dmc8IMbo2UVjUZk9SWSkKTLYEs5DzGd97CrwWWK75coNLSBvVmo81Gp8Y0lxym+6X47JySA+zbMdIEhSOilpZlTKzC2SinID8pblpBFY7qlILqJmKFAZhxANkyeyDXMBzviytEsqSQM9OcU0y1ELwkEKNClqkvUjuq+VDzisIwrV/lhk2XcuYGzh1BcPlFdJlntrUEoDlidM3UeXd5RR3xtimWvDKCFtmSXrwY5cY0c0lbJUbL29lIGF1BKipIbVioV5DN+ERbyv+TZ0sllKdmBpzJ7oAL62jmzi2IBJagHshamfPWKrpFBwFgjc+Z5kbjlwjLk5HX2lKPsLbx2inTS6SEp9gKbi+LflThFKu1ErBW5LdZgSHeX5drwitmIoFpdOhYO71cNUvxhMi3WfqhU9SJgJxJwFLVoBMq7iujRlwwc39237Jei5my5hcpJIOYNPAcIjyLpmqPbOE+uU0fcPWUToAC8IlXxLrRawHAyVy1ybUhnpF/sxtDIJ9NMmhQYYiAlADsB6MMA70ObHNjHR/Ep96IyRZ3DsuEgmZjJORUWXXcBSX3OrinKIlt2JWg4pExlBSVpUsFaklDMEqcKCWDM7MpW8wdWUJWgLlrStJyUCCD/EmnlC6uxByfKn82Xc7xtFY6Q+wKTelslOJkjGPalLZXHqrYDuJhq27R2IJK50rCsM+OS0ypGSyBi4s8HC5STmIh2i6JaqEDkQ4i8kS4lB9mav7LheqSQRu9JMPxg0gG+zNXolpYUmKr3IPxg5jKDuKKRwiKLa2y9JZlUqnrDui9UYi2uWFIUDqDDlHJNCZmiJbprmPH9RDeIM+Q3hxEK22hUtWFy6SUuDmQWeo4RWWmYrEz4hn1iTwyyjyFxW6ZONj9vtyErBBBI3Hmc+4QmZebsEMVHJz7t8VyrM5KiXOkRBZCLTKSkgFRSx3Opt3GOnj4Iy16KUUXc+fMYY8T/kenP9YbmSyW6uIjJxi+ucHl37LoFJqyptE9UfMxby7tlSyyUAPq1e85xvH46RVIzKTdNpmLCEyy4AoUslAzq4B1prnzgnuzYWWGM5RWdyeqnk2vlBRZ0ETFZVQnTcpXziYhD6n65RquNIZHsV3ypYaXLSniBXvUamJZTHCfOK+9L3RIS6kqPVJGFtOZglOMFb/wADUWyeEx6ZNCQ6iwFawB2jbpSsKZUtncOqmmdH8IHbYufNJK5pJIqHOFhlTXPXdHP/ACHL+q/Y8UjRZ21UgEpRiWoEjIhLjMEh2784Hbff1omZTEy0/wCG7tucuKcRAjJONk4lBQ6oOQz6xIB1Ih1dgUOoVOh3GeLXWDdfc7KVIXetscKBLgOcSlOXZgP0yjlnssyYpIIrVaVK8MgzVS3jm0XF02SWEFZFAaBgaZsSYIrBY12xBxKEuWrRNVEDmGSa5h4ylyPLCC/Y9dsHrTdspKlKmTAZSlKwpRiSoq7SEA5Gmg3eFzYLvnz0lKJAlS1MQuYClQ9oYQcR4aM0El1bPWazn0ct1j11nEruJy7gIuAYqHxbayk2S+T0ges2y6EpBmrVPWMjMbCKuwSOIiRKtYAKUhgNAGbj5RcxRX/ZygdMgtoRzIFPGN5RwX2oi77Oi1hKiBmsp5ile9iIuRMH6wI2QLmLYMKpFSRVn0GVR4Rc2+d92kFfbUKpcUc7w8TxTltvoC5JGtOcA+0e0ZROT0SwooKksEBVCEh8R1cmoplA/fG1c6aCkqKQTkkDQg5mrPFBjKilQArWpL9oecD5W9IbVF5bbxnTX6SYSAXYvSmbbuApECTZUu6lCmZAAxc6P84flyqYieDVPmT9UiCSl6OHzFGPOOdNvY78iplnlqUG6vdpzPf4xKTNIDAkjgxA79IbuqwrnKCEKALgEl8376QcXHsvKCekxKJCiMZ7bpzwjspFOJ5RtGLkPIH7Bcc6acM0KNH6MYekIyCsRYJTnUnLIGF2rYiYkLKBLSVpbCxWltHWSCVcacBGk2WQlAZIYEud5OpO88YfA3x0QgodESdnz9bNn7XIL4SW1Tn4ZxXptZBIUK65pNN7Z94MfQlqu9ChlAxe2y8ia+JIPv8AEVjdSIaM9ue+ejUpSJk2UDmmWpgKNlr374L5e1k2dISkzHUo9GMOePNKz+ZvNKucUt87OFEkS0dGyVUUQQsDVLgdYHuiuuC5CZ4SspO9nqNzn4gxV32iWkjb7BNMyXLWpnUhKi2TkAluESQIZsyQEpAoAA3hDhWweMWaH//Z</a:t>
            </a:r>
            <a:br>
              <a:rPr lang="cs" sz="100"/>
            </a:br>
            <a:r>
              <a:rPr lang="cs" sz="100"/>
              <a:t>data:image/jpeg;base64,/9j/4AAQSkZJRgABAQAAAQABAAD/2wCEAAoHCBUWFRgVEhUYGBgYHBocGBkYEhIaGBoaHBoZGRgVGBkcIS4lHB4sHxgYJjgmKy8xNTU1GiQ7QDs0Py40NTEBDAwMEA8QHhISGDEhISs0MTQ0NDQ0NDQ0NDQ0NDQ0NDQ0NDQ0NDQxNDQ0NDQxNDQ0NDQ0NDQ0MTQ0NDQ0NDQ0NP/AABEIALcBEwMBIgACEQEDEQH/xAAbAAABBQEBAAAAAAAAAAAAAAAFAAIDBAYBB//EADwQAAIBAgQDBQYDBwUBAQEAAAECAAMRBBIhMQVBUQYiYXGBEzKRobHBI0LwBzNScrLR4RRigpLC8aIV/8QAGAEAAwEBAAAAAAAAAAAAAAAAAAECAwT/xAAeEQEBAAMBAQEBAQEAAAAAAAAAAQIRMSFBEmETA//aAAwDAQACEQMRAD8A9LUR1pxTOyyD+ND8F/T+oTHYoe75/cTZ8aH4L+n9QmOxY93z+4jhVq+zw7jfzfYQzlgns97jef2EMCK9ERlIH7Rr+GPMQ4YH7S/ux/MIp0XjCY0TO44TSY6ZzHSqUBXGscBG1N5IJKlPEkg6SLMZNid5FAOZjOZzHTkA5nMnw+Gd9RYLexZiAvl4nykNptsP2ZrVUUKFREW2Ym2dj79h9zzivgk2AVMOiWF2bx0F/ISN0X8p+P0l/H8ExCEXXNbbKb36QU+FqJ7yt12sIv0dxJlkbiPwj3urdNPCcqSoTlL3hCnDf3kF0veELcMH4kAIYofip5zX00vTbymUxCfip5zZ4SmWQgbkRxNVOyGFKZ763N5p3S4I6ynwbhxpgljdm3hTJA9BWE4OFIeoxdgbjkB5CE3EeFicQJQqrK7LLlUSswgCRY8LOIJKBAGZYpLaKAEQI8RATtoKUON/uW/4/wBQmPxY93z+4mx45+5bzX+oTH42/d89flCFWm4G9lI8YaUwNwWn3CfH+0L0zCiJII7SD8MfzCGQIH7Sj8MfzCE6Kw2Ombxxmkx8zON3jpQHfeSCHa/BPZIGcZnIuR+Vf9tuZ8ZQopUZrBCw2Pd28dNpG1fmg2J3kUJcQwhFzaxHvDp4+UGxgopIKceuGJgEnCgPbU822cf4+c9ofE00pLSzoHCi6llBueXneeT9meGCriaaPexa+hAOgLDXzE9A7R8OqVaqeza1joGCW8h3dtPnJyXjPpVz4SmUU3uPMGR9oCwORBfKADYka2F9tZW4Or3s4Yb6+0ZhvpcNe3pMtNmSxdICq2QWBJt5WOkqVIa4rh2z1HVDlUsLgaDWx+8C1Jtjxz5dKj7whnhY/EgehbNe4mh4aovcRkLLg8zhyduU1nCFmfw80nBxGkZRZIBOII6CncsjcScSKoIBSqiVnluqJVaCXUElAjKYkwEAbaKPtFACdoiI60RESg3jn7lvNf6hMjjmAUE7D+4mw42PwW81/qExXE7XpBti+se9ROt1ap8axCoRRpaE7lSfidBL3Bu1Dl1p4tMjObK6g5STsG6GW+L4tKSIjaXsFAsJkuL4rLVFMjvCx589RIuXrX8TT1EQP2mP4Y/mEJ4SpnRH/iUH4iCu0/uL/N9jKnWdYfiJgzhWGz11JHdTvn090fG0I8Rj8NR9nSv+Zzr5DQD4wzuoeM3UuJxAY66+HU8h8Ycb2dNRSUWYDXukZidSb9bzLrTzOiXsHdFv01/XxmrocORK5dnY6Hus116c/wBazHH1uyHaemhUke+AQbKbWI2J23tMEZvOMYMAO+djdx3c3d1NrfrpMI4sSPGaYssupBUFhJEri2srRSktF2SxSJjKJ6vl/wCwKj5kTdf6j8dy+c1FJyLkYoRYXsdr97beeS0qjIyuhsykMp6FTcH4iexUsYtXDLVIA9sgYqde9axA+B+EnJeF+M5iqjZiX7mt9Qy+l20MJYVwwBg58MhuGAt4kkfA6S0+IVFJH5VJ+A/xM21oJx3FFVcEiz+4o3AIOZj8fnMliCdhJ2cnVjc9TNF2U4bncO690agkaG001qMcr+qyDYZx+VvDQwnwnEVKbgOpyk21B0vN3WxdGo5RU7y790bCB3rJVLIoPd125iTMrs7hNdGMNNLwfaZjCNcCajgw0mrH6NpHxiSQQU7J8OgO8rM4AJJAA1JJ0A6mZ6p2/wAFTYjOz207lMkeh2MVDUYnDCxNoDqC0t8M7UYXEi1KquY/kbuv/wBTvK+KGsIVcpSYCQ0pYEZG2ijooAUtERO2iiUG8bH4L/8AH+oTN0KCM6e0tYXIudL6H6AzT8bH4L/8f6hMfjx3NOh+0etwt6ux7jNJWRWChjcWJtbwN5mOOVQ2JBC2uoB06c4f4VmGFph9bDn0BOX5WlXhmDStiSXBsgzWvuQQBf4zOdb7kjVcLpMlFFa11UDTbw+UHdqPcT+b7GHRAXan92v8w+8udYVi6lPM/wCt+Ug4pX/FCDZAL+f6vCVBCMz2Jy7DqTsICq4TEJdihzubl37qLfpfVjM/+l3dNMJqbMxNQ50C7q6n1AzH6ATXY+s70s9JwCfBT6awBwDhRq99CHCZhcmxLm2Y6+ki7Q4erSR1YFCQStjofIjSTjLGn6nQfHYsu60g2bJdnItbNyGnTWZzFrZ28zC3ZSlfODvl/tBmPHfJ6/bQ/SVjfbGeXslV4ohvbn05zcdn+zdKnSp4nGAu9VsuHwxFg7Zsoapzy8yLWA3ve01Z26ZThfCquJcJRTMTcljoigbszchqJ6rhcAEwKU2OcpdcwBGodgbc7f2hWvg2NLIp77aMQoQa6KqKPdQXIA9Tc6yhw+mwppQN7hAWvyJJvfx3kZLxn1mnwh319TK2LYKjA81YfEETR4zCsSQinIu7aAC27Mx0AgKhw2riSTTslM3AqMCcw/iRNLjoTp5zP821plljIAUeEK+GfEU84NMjMjZTppmZWFtACDt1hbsfxVVtRe9zfLpoecP9l8AlMYiie8FfKc2uZWRDr8TIcB2JC4pXR7UwCyqT3g3JL8113309ZtZuMcMrDMVUyM7KgtbXTe/jBPDzfOSMuhPxhnjdN0ZkIGvX7QReyBeZOvkJnj7dN8srra/hBoLTV8FHdmVws1nBB3Zq5hdZ2dEbXcKrMdlBJ9BeCnn/AO0Tirsf9PTJCC2ex95jqEPgNJ52+HYnLznoVLhIrolaoutRmd2zMGCNmI520GXS0CYrg6A56bsEvlGZcxub6m2tvGZ/pf58ZWkShDAkEWIIOoI2IM9g7PcV/wBTh0dvfHdf+Yc/UWM8qx+BekSHsQdiNjNj+zatdKydCrfEEfaVjfUWabujLIlajvLIlJKKKKChaK06Iogp8VoM9NlQXJtb/sIMHB0Rb1Dme2gHug/eH675UJ8IKqg333uPUco8Qa9MVqYt3SBbTa40II6TDpXdXBRijZ7Fgfd3F/EXtoZruD1j31PU/I2P0g3jnCwCXQd1iM4HK51PlFljq7ipflEuFdpkdjSrd2qmjW90/wC9edj8pJ2mOammXXM4tbnvMlieGq9Y117hRzlPW2hDDpoZpOG1Q7U05Zww8LA3huFcbBjhfDVpICRd+ZPK+ptG4tA4a4BtuDqCISrm3xlD89v0QYQqzfZzDJTrV6aEWuHCgHu3FiP/AJDXFOHpXpNTqKCTqpPI8jAuCQrjyD+dCQfIix+s0tUW1/XnHU48eW1eFGjVbu5Q3dIA0G2sF43s5UeqtFB3mbRjtl/O3kBr6T1HjOCWpap0BVh57N5j7yPh1AICzctATvbQ/HaT+ZPV7+AOForRUJRQoEGW/scxa27sQNzvr1lDDUEq4pBXzOM5IYXRlZR+bmF22kuPxXee1V1sSSFVGAFzq11NtjCPZPhrMxrVLHQBDlIuu+axPX6RxeVmmqxRta38S/US01JSb5VudzlFz6yLE0CQLeHyIMbj6+VbC+thcbi+l/KNnGc7T49Hanh7OUZwaxyNl9mgLZDbcMwUacrwnTw4y5swtvcHS32mb4o7dxwbkXuzDvE3NgfpLKcXR1y1b7agaXHQERTKKuGvY72edXq4l11VqllPIhERC3xBmhNLSZnsqoQFUuEB7tySbkknU6nUzV3EaNa8CeN4cPSa6Z2A7vXxsetpicNhilbM6FkRdPU21nohgbiuBvex7pINvHnCSHKir8JUG9M2vqByhbhCFRY7yR10t5R2FexgWhACV+J0s9J0vbMpW/S4teWRKnF2Ao1CdsjfQwNnuJp7JHS5CqoRDa+ltyIDoYhRTuNdbXIt8Jc7P9oqeJT2Fe3tkFhc29oo2IPM9RLWKxeGoC9Uqg5AKzMfKZ/jfGv+sk9nrzztHiszqpOo1t084b/Zm3frD/ap+ZmV4pURqrvT9wnuXBBtyJvzmp/Zp+8rX5opHo0eM1dIyu/Xo1DeWxKtAay2BLZmxR8UFCgnYhOiIIeJnuMPCDaFXNp/Eoa/iO632l/HtpaBOHvZ8p5ZhbrcrpKnCrvCqBFV1YWI7wB5hncg/C0v1QOe0VdSKwcAWKgHTvaXsCfX5SHHsbXELdmDcVoFFJTM2c7C2mm/yjezdX8RL6Wa3qdJJiq7hO4Axuu5tbxHxg5cUVqouWxJZtOdrG59dPWTlj9VMrx6HXW4I+HnyME4mpaz81NmH1hUuCAw2YXH1EGcRp7nkwsw+8ImgFOoBj6ZJ/K6/Etp8hNLijpM69UEgXsQSfdBINhYA72JH0hyq5NME7mw+5+kdLGa2qI1wV5HSB+O4p1qZKeoYKFXxbuhfkIYor3hfqPrIsTgSMQ1ViLIBlHPMFsD5a3hVS6Z5OBOtMCpcqW/FKPcErcu12NwS2VVUC1kHWbbh9OyJpY5VuOhtqJQ4HSuz5tQcv3v9oYcWU26RUlV6rOSqGwG55yrj6GRQVvroTpfwJJ5QpSQKv1g3H1iaZcKWCkkqOYF7fOx9IxwA4jRBXXnfTx5QBg8A9R8iLoPeJ0AHjDPCsW+IUqyFWB31y2vo3Xbl6Q9RoKi5VHmeZPUyLjurmeoC4DDGncOLWNgP/UNI9xB/G9EVx+VtfEH/NvjO4HFhpaBGQYlMwynY/I8jJhA/H+JNQyMFDBiQdTcWAtb5wiRVz8oI/8A7CI4Tck666KOpk/CsemIQsjEMDZgbXB/tBtfsrmd39qSWJOqC3lpC/xUk361WAxqVFujA8tIO7W4jLQZRu+npzlfg/C/9OCc+YnwsBKnbjF3pIlMXeocqKNyT3fvF8H1592T4e1bFqwUlUZWJA0XvDc+WaGv2i8VR6nsaYBZbZ2HL+FB9YQxNVOGYX2NMhsTVF3YcidCfIbASj2N4B7VXxFTvEnKl+bE3Z/t8Yv4f9Zit2errS9u62XQgX5dTNB2AqWrKLWvSI8yHveaLiKe2VKeyLc1B/uU91D8L/CRYbCLTfCsEs93RyP4SpNj5G0ei21dASyJXoS0IwbFFFACwnTOCJjEFHiDfKAqCn2+YcvHS7W3HpDOOvfbQwfg/fdbe8V+AufvKhUXC9NT1MgxlLuHwlzLIMS4CNeIwBxofSZ7iNTJiaY6rv67TSKukC8XwRepSfkhYt/5HxvDKbhTxu+HktRS/wDCLeXL5WnKwupErdma+egNfcZh6cpbqDSKGB0UAcXAhHHH3R6wXjNHTz/zCDtfM3QAR0ImWx9JJjHzDTnb/MVb3QfH7Ssrm9oAR4Uls3p95ecSvw61mKm+oF/G1/vLNSKhDiH7rekDcRrBMJWcmwVGJ8rQrW1RvKZ3jqM+Cq06Yu72W38zqv0MLwsuVJwXCpToolI3TKCGtq19cx8fDlL5Eo4S6AKNgALeQ3lwtzEeicy30IuPGUcQgBDAAd62g+toQWQ1FGt9t/vBRUzKPG+HJWQKxIsbgqbEGxlwONzpf5dD9ozEt3T1Fv184AA4Jw4YZ2JYkPuevS/SHlxAOxtKytcXsfhLPC8KjJZhzP1jLbpqgak6dYD4eVq1qmNqfuqAK078zY53H0HnCHarCqmHbJfMxVRr/EQIzjWFFHh5QaWUE+J3Pzk0R5jxbFvVrNUc6s17dOSgeAE9C7BVs2HRB+V3H3E8zcM1rC5vrNx+zuva4P8AEDb/APJ+0U6q8aqvhMlVj+VzmP8AN1+XykL0LuHPLbw8fhDeMp3W/NdYMducuEtUJbEFYXFg76QojgjQxJNvFGMZ2AGBG1FJBANj1nROmJTzfj/HcZSd0zrZWIH4a7X0+Vob7HYp66e0qEF7EGwsLhmG3laC+3GE/EJH5gD9j9Iz9mtf8SunUKR/xuG/qEuzwo9AIgvEve9tr6efWE6kF4s9NpEFVCLAyF6aMrCo2UAA726yR77eEGcXTMjDplPzlEI9lcUmZ6dMnJYFb9bk/czSuJgOyik4hVF9dT5L3j9APWehMwGkm9VGf4on5umsfSe6W9ZJxFztl+JlHDP3YwI4j3B5ymRrLdc9xfOU6kIBjhNLKhP8Tlvoo+SiWW5xuCFkTy+usTneIISO60H4U2YjrCJ2MEg2MIVRYlLNOI5BJOx3/wAS1jFvY9ZTtKNOH5jaNZrg+RlO5Dac9xJzdbEjQ7GAdBvHKbqD07p9Nv14yIHXSdS4JHIgH1Gh+VvhAOrz85EOKUqBtUdUvqLnXzkiHfzmH42XqVHdUdlVsgyqT7u4021jiWzxHHsHUCg4hO6ytq1tj4y/iXo4mmyI6OrCxKsrWv5TxYB849orKOhUj6y+pKENSZkbkysQfW2/lDQb3DdkUQls1zYKRlFjbZvO0I4XhKU2zIApuCwtvA3Y/tJUqh0r+8hFmylcwPUdZqme+3yi0Fqq42gbErYkcjtC2TuagBjvYQdiXzaEaj9bQigrDmEabQelMg6iXl2jShqYlrnWKV6h1M5ANvFGBo68hTPdscNmph+lwfUXHzEwfZrEnD1aVU+6RUL/AMrFFHyAM9R4th89Jk5tYDW2pOms864rwVkKvVN1Vh3V92wI08RpKlmvS1bfHoz1QQCNQdpRqC4O8lwrA0xl2tp5SIv3Cf1ziNTU3J8pSrrdWB5rr9Zcwx3lVxc+Y/vKS52UcHEkgbU2t6somyO585j+xlPv1G6Kq/Fif/M1tZrA25ycunOKnEKVxeBU0JhuqGCG1ifGZFKzrWdKhvcXXkBbkPT6QlPX0ed7qnqZDUfpO0WugPh95wKS6L/Fp9Iw0lMWUDoB9JExkzmwMgBvJCNzBVXQwtVMGNqbkRwqe2q+UqES2ABe3wvK7L0gaJUudN9vjCOJUBcvLb4SnQoBmAPPeW8W1rARgNenbYzimddpAtSCUqtp6zKjhmPSqTTrj2ZfMToMqk3IykfeahG7oljhqgsQQCLcxpA5VXEYinltVAYdCAb+YhWnhqSa06aJ4rTQG3TQSpjezqObq5UHdQAfgeUuGlYBTyAF/LnFDujy4FrWHU6bRPiQDp7p/REpYh1G7DytKFTFdLn/AI/3j0kVr4rQgNbxg16lzvrKyPdhmGnOTMoB0gFvDi+8svhhbTSVMMdYRvpAAdTDPc6RS+xijA0tI9THhPGPvETJUjqU72udmU/A3ma7ROhUgsLhgNT1Jt9JZ43xgBWCNZQO897eg/vPKn4wTnQksuYgE3vyt8LLFTx69G7IY7Oj0ydUJA8uUJVD3HHQzI9hKpNR25aAjoZr666sBzlROXVXDNYWG5kC7jy+8s4RecrIve9D9YyEOydKy1T1qW/6i/8A6husd5Q4Clkbxcn5LLOJNxbqZF6c449QEWBmQ7Qpkrq/iL/ebBgqqWI0AvMV2pxK5kzaEpmt6iNePopga4KGEcAl6ieGY/K31ImY4DWzKw6aTW8H94m2y7+ZH9vlD4iz0WqbSNQOUex0kYMRoa8H1BL2JPOUa0cBXkU6XnFMaSQ2IPSS40yMRcQcXAEAHVTrOMdDOtGsNDGDye6PKXeEDUmUn90S9wk7wAyOUcygyMDUev2kxkqDq2DUg3H66wbXw9vLwhuqYPxA5RxITXQAwc+IKt4dIUxQsYDxR70YHeH4gNtv0hYnSZPAMQYeTFaWb4w0CZopF7URQDRPUCi7EAdSbCBuK8WRUZnbJTXcnn4f4g7ifFyxJJyoDovMnlfqfpMHxviT1aozi6IbIgOl7e8RzPjJ4DuK42pi6igXSgpvl/M1ti3j4cpNwXh6F3DoGVibAi42tf5SLAo9ySp112MFdosU9N0FN2TusTlYjdv/ALDgeoYGiiWKKFv0G+ml5ervpccxPEafGsSu1ep/3J+s0B49ihhkc1muzkXst8t7W2jllOx6OlUhbbSChqzG45218Z5HxDHVjUZXquw5Au1rHW1p2k7W95v+xi/Qke9cLNqS7HvN9bSVxciCex4tgqPirfN2h1F1gatxPRLdSJ572nxJdyQtgLICbe6NyD8dvCeh8QNx5QLxXgCViGcsD3dARYW8PGCsctM/2YQ5CxFsxJHlyM3PCktTv/EfkNP7wScGECIm5Nh9JoAgVQo2AAHpCp3u7PC3HreRHnJUOkhqbQCCs+kHVXBO8t1j3SDBjCOBPaISuCRtHrUglX4pj/Y0nrWzZFLZb2uRst/EzGH9ooJu+GPpUH3EP9s6lsHV8cg+NRAZ5Iy315RUPT+E9qUr58tJ1yi51U/CRjtngyCpdkO3eRt/OVew2CVcOztu5PwGk86x4AquBtnb6mO049bPabBga4hPQkwpwnGo7o1Nrq3OxF54bRW5F+o+s9s4LhcjUso0AH0hLsVr1/vHXkab+kkJiNC51MG1qovCNQ6EwI7bxxKvim5ynicMGtbQ2k+Je8bUOsYVMIhBsYRqHuzuGQNvFi6RUeHWOAIZ/ExSGo2pigGS4pxp6jWBt08B0Hj4x/C8Nszajl5+MUUidOtNhzlFyPv5azDdqa2bEnwVfn3vvORR5cGIdhqJdlUbsbCajjtMJRpoNlKj4c4opE4d6AcQcGpcdBHU6nKKKBx6t2e7RYanhKKO9mVbMPZ1DY3J3Asd5quGY2nWAdGuCNNGHnuIopUT9PxBBvfqPrBJ4nRGbM1jqfdfb0E7FGaPgfFsPWr5KT5nCsbZHFhcLuwA/MJpKp0iii+hxD9JHXOkUUAEuxN5UZoopSXC0aGiigADt7UthWH8T0x8Dn/8zy9nLWA8gIopND1rhPDjToIugsmvnbWeQ8SP4r/zt9TFFHTjvDaJeoqDdmAE914fRKlB0AHwEUUUF6O0G1Me7RRRmr1W7pgRjqYoo4lQqtOVW1iijC3gW1l6ubqbxRQJn6uDW5iiiiN//9k=</a:t>
            </a:r>
            <a:endParaRPr sz="100"/>
          </a:p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cs" sz="100"/>
              <a:t>data:image/jpeg;base64,/9j/4AAQSkZJRgABAQAAAQABAAD/2wCEAAoHCBUUFBcVFRUYGBcZGCAaGhoaGhoaHBwaGyAaIBocIBogIywjIhwoHR0cJDUlKC0vMjIyHCI4PTgwPCwxMi8BCwsLDw4PHBERHDEoIigxMTExMTExMzExMTExMTExMTExMTExMTExMTExMTExMTExMTExMTExMTExMTExMTExMf/AABEIAQsAvQMBIgACEQEDEQH/xAAaAAADAQEBAQAAAAAAAAAAAAACAwQBBQAG/8QAPhAAAgEDAgUCAwcEAgADCQAAAQIRAxIhADEEIkFRYRNxMoHwBUJSkaGx0RQjweEz8SRicgYVNENTc4KSov/EABkBAAMBAQEAAAAAAAAAAAAAAAABAgMEBf/EACMRAQEBAQEAAgICAgMAAAAAAAABEQIhEjEDQWFxIlGB8PH/2gAMAwEAAhEDEQA/APqmJxBIz0z+fjXrjMb/AF4669jY/trzAAb4A6n/ACdeDZY6NNQA5M6ZcPo6ko8UkicT+IMCDLLnGBy4J3x3Gtp/aVI0zUVwUVbi0NAAUMCYE/CQfnrXmJqtI7yPfWRqWj9oUzhbz2hGYnCsIAEmVYN7HxoP/fFJgQrMN8mm8Spg9O+NOQvVzER9fLQ/Ib5zpH9Ynwz1AwGOWCEAiIU/3FgTmdLp/aNMx/cGSIIVo5gHHTHIQZPnTyktWNHI+v11I/EwgdfhgZKscNaQ0bkBSSR1xkZ0tftOkACaiyQbTayzyhptz0I69Ro0YvMflr04220kcUn3jENbMYYicgjBBg9cEEbjS6/2lSWmXDqREibiPgvgwCRy5220yyqUn8vOvMp0puKp3W3ibynWZBAtMbHI/PWPxlNZLVEiAZu233+Qn5HSP0x07x50vft31lXjkBXIhtmuAX4S/ueW04/F4OgbiUDQWVSMkFlmBj4ZOJIHz0U5qgH2I1jID00ijxiMA165tABZZuYBrd/ig7ab/VUyJFRO/wAa7bzvtGZ0FlKcY20umPP0f+9ODhjarKT1AZSY9ge8fnpFarC3CHiICFc7bEY/PtqLz7qoaGB0t3jIz2A15HDKLcjJkRG/8z+utu3nQMLL+3id9LFQeB7znTqhHt/jppEz0x4EnzPnSvhq6Kxt/k6Hj59N4BJCmAACZOxEgiQcjHTQ0+JJ6H9POjdXIJUQ0cpbInyOo8aPlv0eZfUlRyRUAps5NSGghGcrbDRGQQAPYfPTKnHVAGJotgNvUS3kDnBid1UTEc47aU9RyxQujEMGAFIhjAjDBoPPBJGQFII0uk9YsxZlSHp0wXozepHPawcgh2ntbGQdOHYtocZUhbqTyTkXLAkE4JgkYOInOdFV44gByjgSVAFpJBcKpPVQRzwe8b41OxqAEIyBoxFMkA2HZZg85GcYEdRoG+0XDwpJWGMengKxAp8933WBBJUzIGIk1sTjavFVBLCnUhWJttWYRXIPeTaoEgxdqmlWK2oKT5MEyDgAguzeyjybgNC9SqVLIyEXEg+mXi0NcMGZm0CBIjYzgqj1WzTZALWZblDX3KQnMGFoVoaYMjeNEKso8XUqGDRqKCN2KgAgneJIbY7QQRoxXcBn9OpdAgArnAIGPODP4RtA1qB2JscCSxk0uXdgAJMswIF2fP3hp6pUKuCy3EEKbcfCBcRd+KcA9hokKlNxNtT/AI3blMWqIADMPi8wD8x8sPFFULGi5ABJm0FipKiV8hQZwACDgbec1FEkIwQTCgyYDyUkwxIKggxBkyZ0lRVQBXqJDVAqF6bMS7PVf8WF9OyOgtIzpzwlY4oAlRSqxgghAAxZoPUZE3Gek+2kioqnlpsNlUBFBBjK5iRaLpn8XsPK9X1CL6RAzYabK1rXWk85jI8zHTROKwZIZIxePTOTOYN/UbYwR1nStPCuJ47+29qtNrgB0LK5UEAEA/CW7xIB2kHTnrp6gmmwN1ocoDJnNpHNGxLRGRnQ8OKwi6mslQS17sgaCSsHPxGMbgeBpXBPXKi8UzAHOWeWYKMkARF0gx+Ed9PRgKlamov9N5XnkUjNypGO728o/KdAj0QcoGKMQB6YJW0vIUAdDf8ARzaa1fH9umfao0jmAnK7WyflGkV+JqSStNmgRh7Vnmnp0KgTHXSohVU0hbUWkCOZgQkEEC6Tidx+YG5ganSpw4JUJTCvTBBVGF4Hq8toX7qIfO+BiaxXclZpsQ5GLqYKyTJIwSqiNs++pOL4qqpYrTd6gUGmq2sCGBF7MIBAYsoUdiczg+1N4EUmdWRVLqh57SrAGAAboYlgD0+6dtWt8/yMah4b7QqMzf2KigvALWLkMysCQxkSpa4DNwEbT1S3XOjP0VvpOD3j2/fRAe40OZ2/jTLvfRIVqZAQxwYEH3nroXqM4YAObSJCxJIKtAmMxqTiPtRBIUXYmR2HX9RoaXFA039NlWowJUtEF9pI2MAdfGuedT5SStvjc3EnE/ZVJ1Pp029QX0w5kpB9S7LEwDETvzqdB9lUCKdNKlFiaTpyU1WD/cqWuHMTaJM9VfG+ujx1KrULIKtNVtcMYBaDcdrgAQjKST4230YpVGRQro0XKqi21SSrUajQZJpqqmBvdjEa2n3/AOi9eBaijIlX+jPwqop8l6gWkcu0KaSQ0yIEY0xKNNMekaaosNaqpbSSCYqjHplmMocmDgAEmpaXECP7lImOZjT2IpkCBdkepDRO3U68/qAAU3p2n4VIVbU5czdzBVumN8bddGZNHhwAp9Gow5VAqFAyBil3kiGF7E83pbHSlIcqzcJUmDh7C4JL1Ct84EgCJtEqNp1bwyVFZrnpwzVGOwIYlbAD1tGDPYARqhJIMMt0dIKgx8UDcTOJ6HzpUtxywOdai8LVVg0sOQNzAuxJvgtKUttsDPRnC2ICaXCsrWK0GJj1KrDcnIqXNaMzUBxoqScWQJq0QCMkC7JUZBwOV8RGQemmJS4hjaKtKZyAIZQw5owdsMpjuDO+nBYxKNMKAaJUszUgBBKqxUXSDhGCUzjxpXGViEZ0pVmqBy+VwXK+ocThb0UFVMgmBptROIKZq0gZkEQMxiDuJIGOztkwNJrpxPR6fswPht4nHMnsQdxGptpzn+VC8IjiwiqFBKAOT8KYEMDcAWCvdMtaJxI1NxiUxbUYVVuIFoVg2WlSVuwQVhn7MJwZ1UF4o/D6MZiQxmCY2j4l7fCe4xphTiRt6RycwwMTjA/8p3xlR+LBmwvq/aPigIgM627/APIrBKcMDIEkkU46ypO5bW1gikhnrIxpNLD1XwqAXAwVuHxSgEmMHT1qcVHw0ZyY5wBa0QTkwy5ndD+Lr4V+LBHJSOQJBcStxDNbOGshhuJx508H/JHEUVJZ0qVQ5WJVrYjlEXLbl6ZkMYBJOJ0ypxS1Biow3LLYzNlEAFluVHqK2MT1idNrPWJ/46ZiSvOQJXaeuQSI2BHnR+vWJkU6Wwjnac9+XFvg56RGSUWOaXZosrC7mYLPKR6Z9PmKgxFSk7HvAHnKiXO6CpSLAreClKQxCwCvxXEqpz+BY66sbiK0f/CiI2FVOkSApXf8PQjcrpD8ZVMXcK4gk/8AIhghcEMQMm4qCPORpjKyi4VmAcE1CfTU4KYepBYkkwpQETAsxvq6m5G+frOok4c1KeQ9JwxZSrU2dcFZvhlJKnY/4nVFKr6lxUEAGA0ghhAMgg5GY9xqf1pU5zvrLT2/XRK2DrJPbTJ88nA1By5G3nGce2lVPsG40yzKFQsW5ZLTaFABBWPiBkGce+u6kk9NQf8AtDRqNTim0SwuIJBt+Wflrn54nH+Ured2+GfZfC02NyhVmXVJEpdAYAAYBIzvrqNwqECadM2sHHKphxm4Yw0gc2+Br5bh3emihXuNwE9ZJxMfdidfVF28DT/H+SWUu+bKV/TU7vUFKn6h3exLyQLRzxd8OPbGmHhaeFNJIXCgqpAjaBEDWIWgbHGN5mc6aoI2iPfPTW09+2VbT4dTymmtpaThTzE7xEdTnXG+yeNeotzcIKbgBPTBItV5LBgQFNpjzloAnPV43ixSptUaSBsq5ZmYgIi92ZiFHuNc3huIq1WuapTVgadtjMVte5nosrtmqpEXhVPgRGrz/GiU4U7SWbh5gseWnRAIVuSZMlhbcDjJG2I3i6sqS3DswDNyGkjs9tMvIbYMTyZ6g9xAUUdTc3E0ijIiAALBM1IIBYqCxq0xgc0LO4001ajg28RRgx9xDLS2G58qQQIH4PJ0voaB2VQ3/hnImJWnTN9oUKbTGLGEdrSOkaANTU2rwhdGLgMlOmFBvFJ1YTjMyYgqD21jPUepaKynlDqvpqrKC4gXq4xaCI7FTpvqV7p9ekFG7WqQeSO4tl7Wt8HOQBP7NtN6Y34eqLgAVtW2WmeQVLQ0CSQJiN50LcZTYAvRrnA5jSOPhMcrXCQw27GcjTU9QMT6qAG3LKOa0y0c5ADAMMDEE9NYf6m0G+kxwP8AiqSRcDulTCkTzeZI6acLf+6gb7Tpqx9NHDqLBdTqIoRSGeWM4CkvPU2iRdOulS4VCCVLqCSbb6qjc5K3ftGpK1XimgH+nyqyDTrlS4qT+KBhFiQbYJmMat4Vawy7Uj/5URhn/wBZYyAPAnRJ6dvg34RSCpkgm487/Fjs0geAY0n+kiN/iun1KhMxAmWMiOm3idXWk7j99DB8b/xovKfnUS8KgB+LI/8Aq1ok9YLYPnffWnh/iIepnJHqsVJnsZtHhYG2qai+OulmmfodNT7B8qQvDsBHqPG2SrEjYzK7+0aNKSoAEVVE7AQM7nHXvomciZ39tGrkbHR4e1O8+AY+U6IOdez4GNEo7xpaaVGz12yYEf8AemtSuEHrg+3fWU2OwiJz3/PpnTIbYETPWSPMRpZLBqOn9lxUvLyIgAAD5nv7e+uikt+XbR0qbwCQDvyk46wceNbYf16bRmflo55nPkgvVv28FPfR2ec68F2gaIhvH+9aJrhf+1XEGhRWvuKVVahESPhqBDHis1JvlqanwwoVeIS55NSmbhSQszek5uuDlnZrWPwqQ3Qg67/F8KKiPTcXJUUo4ncNvHYgde8a5H2UKj+st1Nnp8QlNqhpuQ6UqdMSFJWKkXSRKztI1c6nwsOC4eiFdKaJ/wAcXm0WlwqAFskBoUEdVtAwdUtymTTfLuxZaaGLJyxuJlgMEZMgEDOjsr3RfRDEHHp1JyHjIYSJNMk4+FvxAh3o1wQENML3tMgkVN1JMgNZsZJLHYazgtLeoFgijUNqwqqifcDMtucEWwBIEuPMAyUiag9CQqGm8U0IszNOZzNqmwfjXG8EvDVbwLaVuCoem+FEAiATDBGIycluwOmUkrpYttMqABgOsQqyIM/evjxbPkJM6oLj6TLI5i1JYIAq1DKoSTm4E9WYbzoKNGngmgEUgFSaRFkFgL4NqwEBPyGrOFNYr/cFO8KCbBUsJjuQLecHGTEaTTrVrlBWmWtAqAPUIR2WmY5Z+8SZYDltzvp4NbwXpsytTS0+mrS1OopIIEb8uzRGSJOrCCeo6/61OgqkgVEHMQzczFVti4qZ2LQVU9LpMyNPRiQCBAPeZG+476ZUxSfoaMP7flqYFs7fuPqNMtI6iYxv8jp6miYz/rGlVVPQ6aVPUA/X86WoncD8/wA9TTicqflobjpzUiNtvf8ALSnpnbb5+2osXK8zyPr89BEbidA1wjHQ/wCv11q1IAmR7az3VYwBSQI3zsdx/wBasRz46f8AWk0kP1101Fgba1nMiLTA5j/HXWyY2nb986wT2H/Wtee3TTpDR5nGx8fOdYpMNy7+eulJUgnfp0HXbWrPYkz1/wAeNGmarmRgQIP151z+IohKdJYd1WqgksSxktLO0S0STGJwNW5zynvM/WNRfazH0yoYIWdVUliCzTcoU+SAD4DDrOkcLpPw4VIQotyslyVF56op1AIOSZskCYIIOx0XEUKUKjKQSCkw4JU/2zc4zPObZPWdFxD1lZmCUiILFpcRDC0EZ2QuSQDOI7a2ziZ2pL8Uf8rRhbLpC5m6fcdtP+jSswYCI5nVlRb0n1KzH1CfiDHmBBxMzjS6Ro2khqltpEhauFVmumFwQ1WIPRQfu46D06ptI9NbbsQ5XZrJyCYa09IzE6xnrkjkpiG/G+Byi7zj1OU9bPOnn+y1HdRkFgxBE83qkMCaIuAbEAilJ6EnqTr1Lh6TMIqCGAUAGogchRTVi33m9Noyc4jOdMD1yJNFJ7F9zbJ7yLoE+D2y9q7izNLphqhQzcFACgcwi75hcdQtNz+IWiIQXMjpUVgWZVttrFy9w35CnNFoHSDrs8M9wBJ98fe6gnuNj51zKHqKwVhSLMAYDNcPjL5zIukgTkMwjqekWPbcHvp76m/QnSZGM/I6NWIJwIjG+krdM9P3GiIaNgD7nQlt2TiP5O/7aC8jaIk9CMdPnrPUaYgYJHX30n1fYDbPTU2qkUc09Pl9e+g5uoBE79T/ABryvjvoXY4mdtUB2CSI0iqIjlPyg6F5HUz/AJ0pvf8APWXdVzDVb8/Eb6YjGYx776jFXxrDVYglQS0YBkZPnGY86r5QsdRGnqfy0T7b+No1wfs4VUSmgZjSUGnLkK7Q6Q87gikKg6beRrpJxNYoG9JJIOPUINxK29Iti4kziBEzrT4wvV6vI/bH1114VcAwdS8U1QDkQPAYwGKEkZpge5ABk7T7an4o1lSoAaVNSgWkys1wdgFAAICjnICmeokaWDHUFSemoPtEIQgdmXmvHcenzExBmAPfOvPVqi7kS4K1k3EMA2zdFMBZY7EmJE6Diq755abSKgAZ2CmDKCI+9RLljuCAM6VmieVNU4qipD+qbA9zENULXBi4k5mnLGVGIIGAI0CVEUo1JnCC8sGNSLaS0+YE7ibMQbpfrOrkrVi5KinBFoNzkEqrbdofBwSQQemk+pVdabLUpAFFLBGYyDUpFrWi4g2uoMDBIOdmektXphoWoxtqB3JqOSopMztAtgC65T0Kgbxp1YU1Lk8RUUtygXRbYEwtw3mmc5mW3nTxVcqhe1C0XqWiFb4oIGWGAIxkg6Q9WoA7emWJKxdsWtzzKDaIBXA+O7EGdTDEQkRTr1GKVELTUBIgooUgjYmMQAS+430smnIX1akN6aowcsQfTiCwVoa2pfd1JGRBmriXchxaZduUzhYVCGDFSBBBIBEFlHfQMatN2CCmBBI9QkK5FsEsqypgNI2HLHXTntL6BQFKrIFaoxZbwLyDBFt4UgEDxtJJ766JODBO/n6+WlHiHyCtM8oOCw5boaD3AyOhkaVxVesFBCKCYxJYg/25QdC5HqQfhwCTp+J9qk1TAGe/8a0vvCnH6zrncHxLMQLQAWzzksqsWYMcdR03zGhPEVLfgQsqzmqGN0AFYEZLyoO37aJReVrLGbTA9v8AvSnHdT3yPr6Gk8RXqwwFJWIOIci4c8dN8U5BxzHeNTcfVZSZCLThrmqErdlQI8bjqTgwBqbFSK6T7iJIwSPlv5iDpt56a5vA8WpkEi9mM2hyMTbJO3KPbGNdBXG3fSl8zTs9aHnqPfSQ4kjsdGSBjoNL9T6jWXdVySEEb/zpla0I0gEBTgkgEjYSMiTAkaNWxoa7lUd8QouN21oyfG3U62z9xEqL7PCOqu71C9S0spLBQaqMkFCItkNyiYbJ2J01fSCOvrsivTKqyFpAlg5SmoNjKaqQcnK726PhHi0LTQwwQBmRfTLU0YhYXmBV3OM+MmH0q7hQF4cSBEGpBkU2aCxXJ9RUp3GRzXZiNX7opTPRBZf6lltqG4S8r6YYus2mXzMmZAEDY6Ko9EZbiXIEVIZrgJdqgJIXCmxlE7KsDVBFQmz0qbIxtaapDWlRzEW8xLSDnzryPUYm6lTggyVYwxCiAy2yRJddp5ds6Q1yPtX7V4fhRL1a3xcqj1OVm9RiwvGVNzRJI5FjbVjfaPDGkAapKvTNQE+rJRHLM3KJADCJxHKOokPtT7ObiQLqaC2oGF4LHAAAbOfibrAjAOrS9RCR6axabGZgqDLinTkCYtRWO8XnfGlLP2dzIi/rKKgstaqzWMReayqxpo7b2ARFWcZICETGtvpIVU1fTcytqyrKn904VRkBmaOh3106btYxCrJduW+4EhjNz7CUAMdNtLR3JXKm6WvV+gfEYhls3jOcd9K2JB/WcOykjiHiBUyThRFSReuOUE9wJ2IwurWpmB61QMXCyHdTcq2Ecwt6yQRkkHTb6mD6SSRLj1JUlgRJMZItp9B8TdstStUORTVriv34HwSzZWfjlIMzhup0BM9dKha2q831CAtS3mDU6ZTmUwA7IPDMfOtrVqTBqhqtYFJsmqgYKVqNKsssptKmAeUx1I01eKfNlJXdFAj1ciRPMSsH+6jKSJMqDo6nEuKjRTDEK0EOmwC2iYuBclhBkAJ5GqwAR6VMgNWYFSFtDNaD6bLFsRsjNnErPbWcWytazVKi3lY9NiBcBeIEc10RsQZ6ZOhq1qiwFpyjBiz3IGLWsTKkWrcwVbpI5thqlnZkLemwf0y3pgqTeVMoCeUtOJPLn30EgXiqZkiscuEJvNxYrZaIGGBRmgA5BOATr1TjaII/8QJAaebf0/UViVVYNrMZGMqO2aartlBSYwIkOFkEU8lgvKw9RyP/ALZ76jpcS6BwaKC1mVVDiJLFoJCCJpkPJ3JiSTp5DBxHFUlYI/ENfcEtNQiWziAInn2n8PiZ+PFKoopvUx8cktMC8h5CjMoeUbAHGranEuruPRJQElXuUM5gE207ZgElZJkkExGl8Q1R1a2mAR8LF0MP8LD4WiJcSJ286ixUrj8EtOncFqMwtWGucqQQYZQcSbWJjtsNfSULSoNw2Hf31z1FR2BqUwgUG3+5cSQYki1dxmfIxropTFo2iIOspM6q+utgGCkb/pGhUdtOTMYA/wBaCp0iPnpdeeplJVxj9ZPTRuyusSIIz2I8+CP01NTqc0QY/TVaETFseY1ruoc/huFFqw0YU2rKpKE2EAGQLisweYKoOMas4XhcIDUeVKseY8xAHKTglbhMHfE9ZaCJ2z7Rj+NNDjoNKW/s7SV4CMerVK8oAuEwlsy0SWJGWnYx10a8EloF1RiscxdiSFYMATMRgAncjrpqv7edM9XGB7Y66rdL1DwXBBDlnjmwajMDMZksTICwMxk6ziq9NGDt6uXd4UtErTUtOQAltOYOJ99dFWxmO+2p+IciwKYuMSQCpmIVhvnOdhkk9NTJn7G7UdBUcuPUq3C5WANRQrOzo0G0CAwa05wA3nSvVpq7Oysv94iPUYqUam0PZkjAY2CM57Te1aqwBIRAYIEterMVtDEG0xkED4jAmNeL1AWYpTiRBJIMgohMQYEFyCJxb51ehF/YRiweoBepIBqwCkWhUAyp2I2O3jTKD0kKS1WRZaHapDDC3R94zWUMTi4rPw4pZ6x+FKQ5Lpuf/lwQDAn0y0zsY99JetUpszMaVpeZZ3W2mFSYmQpwxgYJzo0AqJSp2g1auKbGeeoSlOnUptLKpMi+7uWVdeatSCqWq1LQDBLVLIW0m5wuf+IkydnboRroU6pZGhluIcBkBIBBYLknpGQeoOlM1QOA5QgmJudOZwwCqoBME2gZByxkxpykl4jjKZ5WeLQ8wXB3sdgjC4hKsQZPQrMRqkIQjAVGm0gMTeQIIvAIi4nm6gEDpjQ0EqSisFa03E1CzspvhSpjJC+pBOfhnV1NFVQqiFUQFgwB2Gi+/Q3EP9IAD/dqCRHxT91AckE3csz0uIGifh1wRUddvvMQSDTj4pjCRAgG9ycmdVMAcEfppbNETO8YGlthanThUVg19QkXbuSOYyRaRiOkRGhHDJ1ZzmfiY7qVj2zPvB1T648//qcaEVJye+i2HtIrAWgZJXEn4ies6UrwOw3PXT+JbpJj88jcakFddpnHb89cvfWdteZsVqw3j236631F7aTRq9J6fP6/jWlj0/xp3vzws9KVYj620y87RoUEgTvoqaxOD9eNdHTOKUOPP+Plo1I7DG+NTo7YgY0y49jt9fPU/I8OVu4E+BOjB7Lj21Or5+HHyHSdODntud/GidFYMMNgPz/X99S8VbC3huYlBCggFgVj33g+NU3nBtOfbfSOI4moCtgUg7hrrjgfCQY9ycDTuCaRCBVqf3YZVlQHuJqCnYSN0K2fdgLcxbQVWmm4U1brggkuPjIp4YrvylrhPxTMHTuKeuoV/wC2MAFSrwKremqi4GWQk1JYgRCk9Tr1Z6snlpFVqG7mdStMZBkSPUtyVIAIYd9V/Jo6/G03clKjKAzG0O1OWVghUkgytykBVwS3W4a08RTYBXFV4KsWht0qA2Epyq1xAKfhGcDTqj1LhyJbeKZLFwSS0cqAHB6SR3mNElKuAOSl/wAguIvX+3DXED8fwgSY3nUS2n48QyMgJe4te1qvazpKnqwCRHJIkCZmZQiKZseqHNpvJrDmK1KYJmTaCWMbDGQNGrV7CAlIOCS6lqhUyCVtbpLAiG2AntJ/1VVQDCFZ2CVrrSAEIzGXnJjljbTnXpEtxQUrU9ap6bKhW66x29NzkFZVSAHJEbZic9dSeu+x7eevfUl9QVEZltkG43Myg5IVR1JVYIAx851UrxuDJ7DE+PGrLp5j50Bjx89NOen6HQMuhJRaOo/Tbvol2jHy1hA7a13jOo+lFu24MCP27/pqDiStNwxmGwe0gT+2cedVVX8H6/xqeopcDlyMrtgidvlP565/yXf7acJqHFAVHAMjAicg+fEaZxVYggAAY762msjI39v11tTiAInPyH111htzGgqbZGRpysZIkdO4GdTLsdNoEf8AmEwdyevzxnXf1XOeA3WPEe2nKnbt37+O+hRDIySM/wCh++mqh6QNt9KclrUSRmfbftvnXvTOfeRP6/L+NGVPcflrzJMyR/HT9tOwaxZ8fX1+uo/tKkCM0y803EZKQbbkYBh8YEDEAifBtSmQAJBgfXXUfG+oQBTKHJJLNbzILlWIMqTvsQJOppz7S/26aM603S1jUCimcuVEWpdBJvItECQ0xGmjhwb1ArLAESSQCWdpQgwxz3wLR40+6oC0KHlZBNQSDOBEDlKybusZ0IaqACKa2kAklyCCxEyLYtCknfpEaNNMeGWUuRwWNNoioeblgEz8SqkNO2/UygcNTX0z6VVglgJb1CxFKmtRSFMhmNoVu+Rvq1nrC6KazKwTVKq3M20AkGwBiIzMZ306m9SCLbWKuqm4sYX4GLEECSScydpHZ83DqXh6lOnyhaz23ASrOIpvYYJMEXUgw3OZHxaZTrLEgVQPjtZGMwzFiMnc1MAnYDGNNvqkQaYBtU/8hi/MiQMgQJI77aGvWqB7VpggTDM5SScLBCnqSDPvEZ1WalqimqqJqgKysLjU3IDCWJJIAORMDOrIbpnPeMa5rPUCkW0yGCsq1GKLN7Fv7lpMABCLhJYtO4jpEk6qFWwwj+dAzHOPbb6GvBc7fXQa86GNBFu7TgddLZjOmsmR9RofT6z9fxqbFSkMvjW3dhrWVj0xpVrz4+W5/wBayvioTVmZAG+c7e2o6/CUyxYpJO532x1OPlrpOuklT0BOufvnL415qbhnFQGTBAnHYjVNNDO58R/v6zqXhqdhgSSRBJ3P+Our6dNZLZ6Zn8v310czZ79ser74qVGj4oxpijz9DSwv75kz9dNMkHBE/ufOtWbVuOzfoI9p1l/nHsM9NeemMkTtsTidFbgb/piO2l6oSKMnqYyNRcbaHAZiqhS4MSoYFRLHpbIIzmWwbdVAHaYEH9/oaTxlNzAFpTBbeZV1KgYIznmOxiI3B5RPtzfVW1LqrD1FBW4OjICymohG6nPLd8IAGwOtLrbe7MrGmHayoz7AqLag5WWw9hmOu1VJ68KbKaPYt0sxMn07gHgloBYSTM24OTo6gqqFsCWiJDFjBlfvTmSSBjBAnfBitT1uIp3JUl90N1rstrONhJgFmtLRyido1lFlQgO9S4Oog+oqLYD6Ygk7owJu+I517h0cG29Zshk9Qm0srl464Y0xIjBbxo6aV4ZAUBgZ5mUSWkhoSGzdEHbG86QqM8VSUMDUrW4EFaoZSBJF3xFoQscYEzg6s4hwLUFR1YcytzyxtqkSItYQCYP4c7A6yg1WmkBVlRILlkGSVIDZMFgxE5h0nrpzvXDHkpWCSCXYHbqIO2Qe/TfVYWufSVLHVuIryyhrz6oZQfSAtBk3SBkZlu5z2eHki6R1GDcMEibsSdpwMg6kV6kTcoClf/mHIaTzEqDNtp6GZ2Guii4ERHgQPkPfRL6OgNPbt+WhYt7aNtKZiNPUyMdyNwD9eNDd414vOdAZ8+NTqseu99ZUeB/GiI0Py1N04neuBvP8zt89Ff5j5aj+06bMOTfXOf7bVFW6Q2ZHKTgxnOubbrac7HTHEUw1pYXdu07T2+eq6NjDEEeD11zqnD03kkb7n+dJ+yyt1qgZBBiegx+mtb+SzqSxl8JZsd9LSMjc/X7aMnx+Wkqm+D2/z8tezuJ/PW11nDrZ6kY1oUxncGcHtoVWcGf+zpqQCMxnb66aUmnQBNv8n8tR/aCqrI5LAiSIk/G1NGkRBNrGJ23866BEZunxjU/HV3SLad6nDZg5ZBhcki0ufBCzAkgzBK5fqU1Emo/xK4k1WDClUDZIWAGYicEWnqNUVkTc1KgETymoN0ILXKJYemSBAEFV6mdPZ64DlKSkja6pgwxAC2q33AG92jRcY9XBRRhGbLuBs1oblIYEhRsSu/aakO1PVrU0MtUqE8xhg5XmdxBIWYBuUDpaDnc7VFINE1ZviAXWBUFRS8nAX4yD1IFuY0+pWrEG2mAQWCzUgNaxABEfC6iQcnbA0DtUcG6ipWSGHqMQbYtCiPiuLgnHwSCcaJ5QVwr05Vw9UlgpgeoUkrf1GxVIz1Nu7Rrz0hfaalXICAkuYZ/VsO9tuM7ZtzmNOrvWcQtMqSu94BUslT4hEYISACcsJ21l1aRNMWhoL3m6FCkPYFyC8yARgadCJeIVKilqlVkNK9SwcGHZuUqBBSAOkraJ+Ia63D01pqFXIHUkk4AAydQU/WAWadNbMrNQhQIAbFsmAWwTBtB3iLaNS6mjtglFJEEZIEiDkZ6HOkKdf3idLdukfn76Av8AXXWgTqbdLAqSOg1oPj6/60bL2j630llj66aVuHHnOls8bD6jRss99JDnqNZ9deKkBWUkYmfYHXH437LSoVJUnHRQMnJmBvrs1X8dv40IPg/nrnt98axz6n2aCLkw3YQB0zG3b8tH9nfZ4puHcAGdgcdpjudVoMacnkz210fGTrWPzuYqUTm7rrzFxt+/TbSlIA205XXA1rbqMNT3OvM3bQBQc7/61tm8TtH56IDEP+9ScVwFOp/yKHwVyTBDFC2Nt0U/LVFAQTk5PvHt41rg+dho3zR+0zcBSLkmmkkhpgCWVy4OBhvUNxbqY1I/DUgkelWMYJ57j6SVQjTOSRKg7m9fl1kXG86RxF6i5XRQCtxcCIvS43E4NlwHcldVNo1BURC8tSquyuoYheW+oCrOAMAgMxYj8Q3jBVKCXr/aqggpDMWgy9IlAZwB6dMnpCvvmS4YvylqlJmPpBiDN5pgl8jF0EMv/wCeI1QzXPC1KWSoZS5YnLiosTgk2gYkWkRp/R6hqcKCoVqVS1qcgknlnktIBJDhazDzB6DTf6ZCzH0GBLy8wcsCpYAHICn/APrEnTaDV7FM0pAW5ZOWtY1eYSF/uERvgHaRqxZtF5EwJjafvAeJ0hrlJwquxVqTgWu8vBFzkhufeSHPLMC0Hca6bt7bnvrzkicjbsT1gYGsUmen0c6i0w009tNdcRjXh8tED9eI05MidTF8TH+DoL+/U6ezeBjSKpGJHbr+esu7Yvlj+xzP6aB3G0HSeK4oqFYU2aWthSPJkntjHkjTxvkQPO+ovqpCQ0kgdN8Z7xHtrFMnBMQN586YzHqP1nS/SY9SPyP76zv8LjyMLZHafo6m4dq17eoqhDFkHMxLdTI841SjYHbGnBSQdjjHTHy1131hPDkMjbPbXlwZj9PfQ03K7dPI76alaT1/Lv58aXgMVx41inMdsaBmjYn6jTFKkZJH5aNDVSNo1rk7+P50SEFZVwQRgjqD1B15/PjsdP8ARFg9zrXqhFZzkKpYwJwokwOpxoXYeD849tRfa160KhpiCFYsMElQrSBIIkmN9xIkTIOLtw81T/7vp2oq0Qw5MGOW0GxubqskYzn30s2uY9NkLKr3sqkBldyBHR1JZs/jnM6N0uRTIdsEM4sCh7ZNgmIXYE79RnS6ZqX2GbKbqoY5Z1sBJJOPiLfDJ5R+IxV6GLKFJc2iLmuPkmJPvo0qo6K6mVYXA5Eg9cjHz1FS4ep6dRKlQ3teodJUgMSVIkmIBAjYRjSfsvhSlKmGvDLTC2l3KrAAICscDAwZI2nGlLMHx81cwJO/1+WiQRnWIjHJ/wA99edWA+Jpn39h7an+SevN3T38dtYznppZaMb+/wBbaWznYH3P8aV6VIKrU3nfSgvgaMKTrAO2PfvnUZv2b1QYGJ0szOAdEAfrvoXJHbbvGZ1NqoFXOfbP0dTVPtBQYFx9ln9tI+1K5AUC4AnJVjjxjv51IvFDexm8hSdtZdWteeXRpvjTwzSsRbOcTIgyPzzqFaZttnMb9p/xPTVPDpUCyGuxFsfencNuMTjW/wArrHF1hI2+Xca8GjpH5aVSc4DADTjSYxj9fbGqtt9iZ/Ji8QdiNAZnb6+WttJXr899MVjEGdKzfsf0WlbI/j6jR+tI0Hz/AOo0LVARjpjto+WDHi3tqgOPB+v+9TVDnc4Om0166XHXosOFQZ7xrGqSJA6aGM+O/wC41rLjH1Oq21JQWfP66aix+5jfWKsHbTSnUaOf9ihK9j5xpdU9JMnb6OimD43xvpSLOTv+2jro5C2U7Dv2+umsVCDM6YR+mgqEiM+dRJnqmjaDB/j20mtUiACZMxidu+tv6Tk+P30qrVMgf799Lrrw5GszRgjO3vGMT30KXEAsRI3iY/LS1cnEievj3/TQO7Rggn/E526xrO1Uj1dfUBUgRHTBGuNX4WuphVVh3Bj85GujUd+gU4EDIk9R+0aF+Lt++gycMDsI2jpvqZf21niinsNUUW/34Opqew9tUjdtbW+sToJ+QnbJM957adTeN9vqdK4fYfXXVCdfnquU010nbSyMicE/41rfD89bTzHz1dmp3HkI2Yif38a81LqIONBxA+vkdFSx+Wpzbh6A0jmY20VExn57nTLczqKpgj/0HSswbq5l6dPGsCdP1H8ajFQ8ueg/xquosx7HVT1LWEfL6/PQkeT+edDbI+fc+NC+x+WoqpIB3nr3GjWT1/130grg+2rkpi3/AGe2p/HLb6rqYSUwRJ23/wAaXWSdjG0fX1vqpkE/7PbS3orERrXrlMch125zvM757f8Ap6R89KIYGWeVEzgeY/z0zrpcVSEH37nUq8MskRgAQJOMjXN1K25AAckNjoSMDXgBcZ3AEkCM56aVW4dbEOZUkA3NtERvke+s4Hg0vZYMWn7zdbhMzM4Gd8aufhubqqyu7AQts5y2IHv31zHdgea1j3C/pjtrocXSAqU4nNJicnMEedcd+CS5sHf8TfzqufwW/s5X/9k=</a:t>
            </a:r>
            <a:br>
              <a:rPr lang="cs" sz="100"/>
            </a:br>
            <a:r>
              <a:rPr lang="cs" sz="100" u="sng">
                <a:solidFill>
                  <a:schemeClr val="hlink"/>
                </a:solidFill>
                <a:hlinkClick r:id="rId3"/>
              </a:rPr>
              <a:t>https://cdn.myshoptet.com/usr/www.tejpy.cz/user/shop/big/3780_kostra-v800.jpg?5f3ccc2f</a:t>
            </a:r>
            <a:endParaRPr sz="100"/>
          </a:p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br>
              <a:rPr lang="cs" sz="100"/>
            </a:br>
            <a:endParaRPr sz="1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Dodatek</a:t>
            </a:r>
            <a:endParaRPr/>
          </a:p>
        </p:txBody>
      </p:sp>
      <p:sp>
        <p:nvSpPr>
          <p:cNvPr id="236" name="Google Shape;236;p28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37" name="Google Shape;23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1363" y="908250"/>
            <a:ext cx="6621275" cy="372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9"/>
          <p:cNvSpPr txBox="1"/>
          <p:nvPr>
            <p:ph type="title"/>
          </p:nvPr>
        </p:nvSpPr>
        <p:spPr>
          <a:xfrm>
            <a:off x="572350" y="402200"/>
            <a:ext cx="8136900" cy="436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 sz="5000"/>
              <a:t>Děkuji všem za pozornost :)</a:t>
            </a:r>
            <a:endParaRPr sz="5000"/>
          </a:p>
        </p:txBody>
      </p:sp>
      <p:sp>
        <p:nvSpPr>
          <p:cNvPr id="243" name="Google Shape;243;p29"/>
          <p:cNvSpPr txBox="1"/>
          <p:nvPr>
            <p:ph idx="1" type="body"/>
          </p:nvPr>
        </p:nvSpPr>
        <p:spPr>
          <a:xfrm flipH="1" rot="-4624135">
            <a:off x="9088826" y="5090973"/>
            <a:ext cx="162214" cy="8884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Prohlášení, poděkování a motto</a:t>
            </a:r>
            <a:endParaRPr/>
          </a:p>
        </p:txBody>
      </p:sp>
      <p:sp>
        <p:nvSpPr>
          <p:cNvPr id="142" name="Google Shape;142;p1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b="1" lang="cs" sz="1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Prohlášení:</a:t>
            </a:r>
            <a:br>
              <a:rPr b="1" lang="cs" sz="1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cs" sz="1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Prohlašuji, že jsem závěrečnou práci zpracoval sám za použití                                 literatury a ostatních zdrojů v ní uvedených.</a:t>
            </a:r>
            <a:br>
              <a:rPr b="1" lang="cs" sz="1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lang="cs" sz="1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cs" sz="1600">
                <a:latin typeface="Arial"/>
                <a:ea typeface="Arial"/>
                <a:cs typeface="Arial"/>
                <a:sym typeface="Arial"/>
              </a:rPr>
              <a:t>Poděkování: Rád bych poděkoval především své mamině, panu doktorovi z Domažlické nemocnice z oddělení ARO/JIP, který mi poskytl rozhovor, dále panu učiteli Wiesnerovi za inspiraci.</a:t>
            </a:r>
            <a:br>
              <a:rPr b="1" lang="cs" sz="1600">
                <a:latin typeface="Arial"/>
                <a:ea typeface="Arial"/>
                <a:cs typeface="Arial"/>
                <a:sym typeface="Arial"/>
              </a:rPr>
            </a:br>
            <a:br>
              <a:rPr b="1" lang="cs" sz="1600">
                <a:latin typeface="Arial"/>
                <a:ea typeface="Arial"/>
                <a:cs typeface="Arial"/>
                <a:sym typeface="Arial"/>
              </a:rPr>
            </a:br>
            <a:r>
              <a:rPr b="1" lang="cs" sz="1600">
                <a:latin typeface="Arial"/>
                <a:ea typeface="Arial"/>
                <a:cs typeface="Arial"/>
                <a:sym typeface="Arial"/>
              </a:rPr>
              <a:t>Motto: “Person who does not understand your silence will probably not understand your words.” ~ Elbert Hubbard</a:t>
            </a:r>
            <a:br>
              <a:rPr b="1" lang="c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Obsah</a:t>
            </a:r>
            <a:endParaRPr/>
          </a:p>
        </p:txBody>
      </p:sp>
      <p:sp>
        <p:nvSpPr>
          <p:cNvPr id="148" name="Google Shape;148;p15"/>
          <p:cNvSpPr txBox="1"/>
          <p:nvPr>
            <p:ph idx="1" type="body"/>
          </p:nvPr>
        </p:nvSpPr>
        <p:spPr>
          <a:xfrm>
            <a:off x="1297500" y="1536600"/>
            <a:ext cx="7038900" cy="328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700">
                <a:latin typeface="Arial"/>
                <a:ea typeface="Arial"/>
                <a:cs typeface="Arial"/>
                <a:sym typeface="Arial"/>
              </a:rPr>
              <a:t>Osnova:</a:t>
            </a:r>
            <a:endParaRPr b="1" sz="17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700">
                <a:latin typeface="Arial"/>
                <a:ea typeface="Arial"/>
                <a:cs typeface="Arial"/>
                <a:sym typeface="Arial"/>
              </a:rPr>
              <a:t>Úvod: Proč jsem si vybral právě tohle povolání</a:t>
            </a:r>
            <a:endParaRPr b="1" sz="17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700">
                <a:latin typeface="Arial"/>
                <a:ea typeface="Arial"/>
                <a:cs typeface="Arial"/>
                <a:sym typeface="Arial"/>
              </a:rPr>
              <a:t>Stať:   Cíl práce</a:t>
            </a:r>
            <a:br>
              <a:rPr b="1" lang="cs" sz="1700">
                <a:latin typeface="Arial"/>
                <a:ea typeface="Arial"/>
                <a:cs typeface="Arial"/>
                <a:sym typeface="Arial"/>
              </a:rPr>
            </a:br>
            <a:r>
              <a:rPr b="1" lang="cs" sz="1700">
                <a:latin typeface="Arial"/>
                <a:ea typeface="Arial"/>
                <a:cs typeface="Arial"/>
                <a:sym typeface="Arial"/>
              </a:rPr>
              <a:t>            Historie lékařství</a:t>
            </a:r>
            <a:endParaRPr b="1" sz="17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700">
                <a:latin typeface="Arial"/>
                <a:ea typeface="Arial"/>
                <a:cs typeface="Arial"/>
                <a:sym typeface="Arial"/>
              </a:rPr>
              <a:t>            Rozhovor s lékařem</a:t>
            </a:r>
            <a:br>
              <a:rPr b="1" lang="cs" sz="1700">
                <a:latin typeface="Arial"/>
                <a:ea typeface="Arial"/>
                <a:cs typeface="Arial"/>
                <a:sym typeface="Arial"/>
              </a:rPr>
            </a:br>
            <a:r>
              <a:rPr b="1" lang="cs" sz="1700">
                <a:latin typeface="Arial"/>
                <a:ea typeface="Arial"/>
                <a:cs typeface="Arial"/>
                <a:sym typeface="Arial"/>
              </a:rPr>
              <a:t>            Pozitiva a negativa</a:t>
            </a:r>
            <a:br>
              <a:rPr b="1" lang="cs" sz="1700">
                <a:latin typeface="Arial"/>
                <a:ea typeface="Arial"/>
                <a:cs typeface="Arial"/>
                <a:sym typeface="Arial"/>
              </a:rPr>
            </a:br>
            <a:r>
              <a:rPr b="1" lang="cs" sz="1700">
                <a:latin typeface="Arial"/>
                <a:ea typeface="Arial"/>
                <a:cs typeface="Arial"/>
                <a:sym typeface="Arial"/>
              </a:rPr>
              <a:t>            Potřebné vzdělání</a:t>
            </a:r>
            <a:br>
              <a:rPr b="1" lang="cs" sz="1700">
                <a:latin typeface="Arial"/>
                <a:ea typeface="Arial"/>
                <a:cs typeface="Arial"/>
                <a:sym typeface="Arial"/>
              </a:rPr>
            </a:br>
            <a:r>
              <a:rPr b="1" lang="cs" sz="1700">
                <a:latin typeface="Arial"/>
                <a:ea typeface="Arial"/>
                <a:cs typeface="Arial"/>
                <a:sym typeface="Arial"/>
              </a:rPr>
              <a:t>            Obory lékařství</a:t>
            </a:r>
            <a:br>
              <a:rPr b="1" lang="cs" sz="1700">
                <a:latin typeface="Arial"/>
                <a:ea typeface="Arial"/>
                <a:cs typeface="Arial"/>
                <a:sym typeface="Arial"/>
              </a:rPr>
            </a:br>
            <a:r>
              <a:rPr b="1" lang="cs" sz="1700">
                <a:latin typeface="Arial"/>
                <a:ea typeface="Arial"/>
                <a:cs typeface="Arial"/>
                <a:sym typeface="Arial"/>
              </a:rPr>
              <a:t>            Hippokratova přísaha</a:t>
            </a:r>
            <a:br>
              <a:rPr b="1" lang="cs" sz="1700">
                <a:latin typeface="Arial"/>
                <a:ea typeface="Arial"/>
                <a:cs typeface="Arial"/>
                <a:sym typeface="Arial"/>
              </a:rPr>
            </a:br>
            <a:r>
              <a:rPr b="1" lang="cs" sz="1700">
                <a:latin typeface="Arial"/>
                <a:ea typeface="Arial"/>
                <a:cs typeface="Arial"/>
                <a:sym typeface="Arial"/>
              </a:rPr>
              <a:t>Závěr:  Zdroje</a:t>
            </a:r>
            <a:endParaRPr b="1" sz="17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Google Shape;14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0588" y="2400700"/>
            <a:ext cx="2847975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86625" y="176525"/>
            <a:ext cx="2523125" cy="167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Anotace</a:t>
            </a:r>
            <a:endParaRPr/>
          </a:p>
        </p:txBody>
      </p:sp>
      <p:sp>
        <p:nvSpPr>
          <p:cNvPr id="156" name="Google Shape;156;p16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500">
                <a:highlight>
                  <a:srgbClr val="202124"/>
                </a:highlight>
                <a:latin typeface="Arial"/>
                <a:ea typeface="Arial"/>
                <a:cs typeface="Arial"/>
                <a:sym typeface="Arial"/>
              </a:rPr>
              <a:t>Anotace: </a:t>
            </a:r>
            <a:endParaRPr b="1" sz="1500">
              <a:highlight>
                <a:srgbClr val="202124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500">
                <a:highlight>
                  <a:srgbClr val="202124"/>
                </a:highlight>
                <a:latin typeface="Arial"/>
                <a:ea typeface="Arial"/>
                <a:cs typeface="Arial"/>
                <a:sym typeface="Arial"/>
              </a:rPr>
              <a:t>Jmenuji se David Liška, Je mi 15 let a bydlím v Blížejově, kde chodím na druhý stupeň Základní Školy Blížejov.</a:t>
            </a:r>
            <a:endParaRPr b="1" sz="1500">
              <a:highlight>
                <a:srgbClr val="202124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highlight>
                <a:srgbClr val="202124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1" lang="cs" sz="1500">
                <a:highlight>
                  <a:srgbClr val="202124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b="1" lang="cs" sz="1500">
                <a:highlight>
                  <a:srgbClr val="202124"/>
                </a:highlight>
                <a:latin typeface="Arial"/>
                <a:ea typeface="Arial"/>
                <a:cs typeface="Arial"/>
                <a:sym typeface="Arial"/>
              </a:rPr>
              <a:t>My name is David Liška, I am 15 years old and I live in Bížejov, where I go to the second grade of Blížejov Elementary School.</a:t>
            </a:r>
            <a:endParaRPr b="1" sz="1500">
              <a:highlight>
                <a:srgbClr val="202124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"/>
          <p:cNvSpPr txBox="1"/>
          <p:nvPr>
            <p:ph type="title"/>
          </p:nvPr>
        </p:nvSpPr>
        <p:spPr>
          <a:xfrm>
            <a:off x="1052550" y="432425"/>
            <a:ext cx="7038900" cy="8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3000"/>
              <a:t>Proč zrovna lékař ?</a:t>
            </a:r>
            <a:endParaRPr b="1" sz="3000"/>
          </a:p>
        </p:txBody>
      </p:sp>
      <p:sp>
        <p:nvSpPr>
          <p:cNvPr id="162" name="Google Shape;162;p17"/>
          <p:cNvSpPr txBox="1"/>
          <p:nvPr>
            <p:ph idx="1" type="body"/>
          </p:nvPr>
        </p:nvSpPr>
        <p:spPr>
          <a:xfrm>
            <a:off x="1724825" y="1322525"/>
            <a:ext cx="6611700" cy="287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 sz="1800"/>
              <a:t>Já jsem k tomuto povolání již od mala vzhlížel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 sz="1800"/>
              <a:t>Poznamenala mě nehoda, která se stala naší rodině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 sz="1800"/>
              <a:t>Myslím si, že je to naplňující práce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 sz="1800"/>
              <a:t>Určitě se hodí mít takové znalosti, i když zrovna nejste v práci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 sz="1800"/>
              <a:t>Moje mamka pracuje ve zdravotnictví jako zdravotní sestra</a:t>
            </a:r>
            <a:endParaRPr sz="1800"/>
          </a:p>
        </p:txBody>
      </p:sp>
      <p:pic>
        <p:nvPicPr>
          <p:cNvPr id="163" name="Google Shape;16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23350" y="3335200"/>
            <a:ext cx="2123925" cy="142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8238" y="3335188"/>
            <a:ext cx="26193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3000"/>
              <a:t>Cíl práce</a:t>
            </a:r>
            <a:endParaRPr b="1" sz="3000"/>
          </a:p>
        </p:txBody>
      </p:sp>
      <p:sp>
        <p:nvSpPr>
          <p:cNvPr id="170" name="Google Shape;170;p18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 sz="1800"/>
              <a:t>Zachraňovat životy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 sz="1800"/>
              <a:t>Uzdravovat lidi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 sz="1800"/>
              <a:t>Pomáhat jim</a:t>
            </a:r>
            <a:endParaRPr sz="1800"/>
          </a:p>
        </p:txBody>
      </p:sp>
      <p:pic>
        <p:nvPicPr>
          <p:cNvPr id="171" name="Google Shape;17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4113" y="583975"/>
            <a:ext cx="2695575" cy="169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77925" y="2438525"/>
            <a:ext cx="3388500" cy="254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9"/>
          <p:cNvSpPr txBox="1"/>
          <p:nvPr>
            <p:ph type="title"/>
          </p:nvPr>
        </p:nvSpPr>
        <p:spPr>
          <a:xfrm>
            <a:off x="926225" y="339625"/>
            <a:ext cx="7038900" cy="91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3000"/>
              <a:t>Historie lékařství</a:t>
            </a:r>
            <a:endParaRPr b="1" sz="3000"/>
          </a:p>
        </p:txBody>
      </p:sp>
      <p:sp>
        <p:nvSpPr>
          <p:cNvPr id="178" name="Google Shape;178;p19"/>
          <p:cNvSpPr txBox="1"/>
          <p:nvPr>
            <p:ph idx="1" type="body"/>
          </p:nvPr>
        </p:nvSpPr>
        <p:spPr>
          <a:xfrm>
            <a:off x="702300" y="1377475"/>
            <a:ext cx="7634100" cy="317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cs" sz="1700"/>
              <a:t>Pravěk</a:t>
            </a:r>
            <a:endParaRPr sz="17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➢"/>
            </a:pPr>
            <a:r>
              <a:rPr lang="cs" sz="1500"/>
              <a:t>V pravěku se léčení věnovali šamani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cs" sz="1500"/>
              <a:t>Starověk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➢"/>
            </a:pPr>
            <a:r>
              <a:rPr lang="cs" sz="1500"/>
              <a:t>Ve starověku například v Mezopotámii, starověkém Egyptě a Řecku	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cs" sz="1500"/>
              <a:t>Středověk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➢"/>
            </a:pPr>
            <a:r>
              <a:rPr lang="cs" sz="1500"/>
              <a:t>Ve středověku to bylo v Byzantské říši a dále působila klášterní medicína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cs" sz="1500"/>
              <a:t>Novověk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➢"/>
            </a:pPr>
            <a:r>
              <a:rPr lang="cs" sz="1500"/>
              <a:t>V současnosti máme moderní vybavení</a:t>
            </a:r>
            <a:endParaRPr sz="15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3000"/>
              <a:t>Rozhovor s lékařem J. V. z lůžkového oddělení</a:t>
            </a:r>
            <a:endParaRPr b="1" sz="3000"/>
          </a:p>
        </p:txBody>
      </p:sp>
      <p:sp>
        <p:nvSpPr>
          <p:cNvPr id="184" name="Google Shape;184;p20"/>
          <p:cNvSpPr txBox="1"/>
          <p:nvPr>
            <p:ph idx="1" type="body"/>
          </p:nvPr>
        </p:nvSpPr>
        <p:spPr>
          <a:xfrm>
            <a:off x="758000" y="1567550"/>
            <a:ext cx="7912500" cy="324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2100"/>
              <a:t>1) Jak dlouho děláte toto povolání ?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2100"/>
              <a:t>      Práci lékaře dělám již 12 let.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2100"/>
              <a:t>2) Jaké školy jste studoval ?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2100"/>
              <a:t>      Studoval jsem základní školu, gymnázium v Plzni a poté Lékařskou fakultu  Univerzity Karlovy.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2100"/>
              <a:t>3) Jste se svým povoláním spokojený ?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2100"/>
              <a:t>      Ano se svým povoláním spokojený jsem, neměnil bych ho, velmi mě baví.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2100"/>
              <a:t>4) Co vás na tomto povolání baví ?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2100"/>
              <a:t>      Líbí se mi možnost spojení léčby pacientů a využití moderních technologií.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2100"/>
              <a:t>5) Je práce lékaře těžká ?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2100"/>
              <a:t>      Jako každá jiná práce, kterou chce člověk dělat dobře, vyžaduje soustředění a neustálé učení.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2100"/>
              <a:t>6) Je něco, co na vaší práci nemáte rád ?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2100"/>
              <a:t>      Nemám rád papírování, ale jinak si nestěžuji.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2100"/>
              <a:t>7) Je studium na lékaře obtížné ?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2100"/>
              <a:t>      Učení mě vždy bavilo, ale náročné to určitě bylo, člověk neměl moc volného času.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1"/>
          <p:cNvSpPr txBox="1"/>
          <p:nvPr>
            <p:ph type="title"/>
          </p:nvPr>
        </p:nvSpPr>
        <p:spPr>
          <a:xfrm>
            <a:off x="1189225" y="92100"/>
            <a:ext cx="7038900" cy="91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3000"/>
              <a:t>Pozitiva</a:t>
            </a:r>
            <a:endParaRPr b="1" sz="3000"/>
          </a:p>
        </p:txBody>
      </p:sp>
      <p:sp>
        <p:nvSpPr>
          <p:cNvPr id="190" name="Google Shape;190;p21"/>
          <p:cNvSpPr txBox="1"/>
          <p:nvPr>
            <p:ph idx="1" type="body"/>
          </p:nvPr>
        </p:nvSpPr>
        <p:spPr>
          <a:xfrm>
            <a:off x="982950" y="1430900"/>
            <a:ext cx="7038900" cy="334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718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025"/>
              <a:buChar char="●"/>
            </a:pPr>
            <a:r>
              <a:rPr lang="cs" sz="2025"/>
              <a:t>Pozitiva +</a:t>
            </a:r>
            <a:endParaRPr sz="2025"/>
          </a:p>
          <a:p>
            <a:pPr indent="-33655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cs" sz="1700"/>
              <a:t>Vzhledem k nedostatku lékařů vždy najde uplatnění</a:t>
            </a:r>
            <a:endParaRPr sz="1700"/>
          </a:p>
          <a:p>
            <a:pPr indent="-33655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cs" sz="1700"/>
              <a:t>Dobrý pocit z toho co děláte</a:t>
            </a:r>
            <a:endParaRPr sz="1700"/>
          </a:p>
          <a:p>
            <a:pPr indent="-33655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cs" sz="1700"/>
              <a:t>Poměrně dobrý plat</a:t>
            </a:r>
            <a:endParaRPr sz="1700"/>
          </a:p>
          <a:p>
            <a:pPr indent="-33655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cs" sz="1700"/>
              <a:t>Víte, jak se zachovat, když je někdo zraněný</a:t>
            </a:r>
            <a:endParaRPr sz="1700"/>
          </a:p>
          <a:p>
            <a:pPr indent="-33655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cs" sz="1700"/>
              <a:t>Velmi smysluplná práce</a:t>
            </a:r>
            <a:endParaRPr sz="1700"/>
          </a:p>
          <a:p>
            <a:pPr indent="-33655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cs" sz="1700"/>
              <a:t>Po celý život se vzdělává</a:t>
            </a:r>
            <a:endParaRPr sz="1700"/>
          </a:p>
          <a:p>
            <a:pPr indent="-33655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cs" sz="1700"/>
              <a:t>Získávání nových zkušeností</a:t>
            </a:r>
            <a:endParaRPr sz="17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