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21E6A-D491-4918-BE3A-16762E034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5B97BFA-8F65-46F2-925D-19E710999A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FBFBCE-1B33-4D6B-89F0-5EF00577D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F708786-83EA-4AF4-ADD2-E8E49F648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59BACF-8525-4F94-B5DC-C61C13051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3422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015A6F-BA2E-4DF4-A5F0-AA0FA4B23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1991D7A-7BC3-45D7-96C9-05C0276F4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7FC48E-24DA-4FAB-8003-449BF8BE9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6F6FC0-CF86-48E3-A2DA-BD497BA53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FA4F13A-5D68-4FE0-8F6F-B39358A8D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86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2F32E0-A098-4674-9124-3665B91D9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D02DBBC-DE8B-474B-A86B-8409C5945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CE0F0C-2B60-46C2-9242-9EB6EB23A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140A0A-D2F0-4FD2-AC1D-7E55F242D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4798FC-9F87-47DD-B5E7-864403B73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530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AD477B-D2E8-413A-856F-D753C861D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D00DA2E-F1B5-4D3E-94D1-27F6507C1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0C131C-CC0E-4DBD-9918-7525ACACE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CB0D58-926D-4873-AAB4-D4BD83396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018660-59BB-4D8A-A242-A4E0068A4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576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4AB149-DA40-4872-B773-D0D8E083E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62FA26A-62CC-4DA4-84DF-D935972C1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2A671A-DC97-45BE-9D41-2190D502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F8F84B-F55C-4106-B85F-04EE6E8B6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55DE98A-F6E7-475D-9317-A1A7AB07F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3050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75C15B-5C83-4224-A385-5171EA22E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380E5FB-FF34-4F85-8910-9B06A7D78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0671DB9-BC2D-44BC-A0BF-EB3506385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813F29-D6CA-45F3-AAD2-98C14A504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8F9C096-F4BC-451D-B172-634870D2C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66527CD-767B-43AA-AC43-2D7588362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8684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2664BA-9AEE-4154-8F39-9D77562B8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FEFB93A-022A-42D7-8A9B-B5D097430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9AB0E30-8102-4267-8DCB-DB58D011D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9F25A5DC-99C9-4A61-AF0B-CF0904E30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AE7B7935-1AEE-4794-849F-715EE29F41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0AE7DA6-839E-440D-B11C-641A21239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967CCC8-2D2A-4E3C-899F-A1A3ACB76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68548FE-81BA-4676-B05E-27865462E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1122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23F7D1-71AA-4A6B-B31A-40CB7B0AF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141FB9B-5A58-4F4F-92FC-2AF98CE9B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E1190DF-60B2-4AC5-918B-8AE72D8EA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13470CD-B49C-4C10-97F2-EDAE9CE6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377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2F31DCD-8560-417A-9BC2-86E185BCC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71E32F1-F17F-4393-9AC4-C74136DBF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198202A-60E4-4000-8736-7C034974E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191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FD067E-95B2-4E96-9F7D-4960E7337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C2BB747-A751-450F-BFB4-6C0A2E06E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E3CEE08-46E3-4268-8CE9-FB77CA96BA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E135BB3-AEFD-4403-AE01-9242A3D8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195ECA9-E857-488D-9E4F-D55D92C8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81C73CE-763B-4505-93D4-EFA6F5D3B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343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F9D48C-F9B8-45A3-BFDB-FA6DF0006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431E96F-CCF8-4A82-BD37-96AD114D81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750EBB2-891D-4160-880A-35085E47D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5BA4FEF-80FD-40C3-BC65-1E4213449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06D9B8-9D95-481C-AD23-EA1B8169F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66DADD5-30EC-4440-96F1-1A11DA30C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52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A4C84A4-3947-4347-A1C6-979AD912A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1B5F101-23E2-4575-97F2-E0945EA2F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0FBF9F-5A8C-4550-8454-C3C70D6C68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3720F-9CD8-4FE2-B65A-3FBDB719FCE5}" type="datetimeFigureOut">
              <a:rPr lang="cs-CZ" smtClean="0"/>
              <a:t>13.06.2022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C7A4E8-BE96-4785-8E44-C7D4204128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E189E5-3008-460D-A64C-EE848CABC2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51E15-A40A-4D45-85C4-3DFD459CAD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600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f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images/search?q=hotelnictvi+a+cestovni+ru+ch+plzen+bory&amp;form=HDRSC2&amp;first=1&amp;tsc=ImageHoverTitle" TargetMode="External"/><Relationship Id="rId2" Type="http://schemas.openxmlformats.org/officeDocument/2006/relationships/hyperlink" Target="https://www.hsplzen.cz/obory/hotelnictvi-4-roky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ng.com/images/search?q=Cestovni+Ruch+Plat&amp;form=RESTAB&amp;first=1&amp;tsc=ImageHoverTitle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6BA996-475F-4DCD-8F8B-3965F6C02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9802" y="369116"/>
            <a:ext cx="8976220" cy="1627464"/>
          </a:xfrm>
        </p:spPr>
        <p:txBody>
          <a:bodyPr>
            <a:normAutofit/>
          </a:bodyPr>
          <a:lstStyle/>
          <a:p>
            <a:r>
              <a:rPr lang="cs-CZ" sz="2000" b="1" dirty="0">
                <a:latin typeface="Arial Black" panose="020B0A04020102020204" pitchFamily="34" charset="0"/>
              </a:rPr>
              <a:t>Hotelnictví a cestovní ruch</a:t>
            </a:r>
            <a:br>
              <a:rPr lang="cs-CZ" sz="2000" b="1" dirty="0">
                <a:latin typeface="Arial Black" panose="020B0A04020102020204" pitchFamily="34" charset="0"/>
              </a:rPr>
            </a:br>
            <a:br>
              <a:rPr lang="cs-CZ" sz="2000" b="1" dirty="0">
                <a:latin typeface="Arial Black" panose="020B0A04020102020204" pitchFamily="34" charset="0"/>
              </a:rPr>
            </a:br>
            <a:br>
              <a:rPr lang="cs-CZ" sz="2000" b="1" dirty="0">
                <a:latin typeface="Arial Black" panose="020B0A04020102020204" pitchFamily="34" charset="0"/>
              </a:rPr>
            </a:br>
            <a:r>
              <a:rPr lang="cs-CZ" sz="1600" dirty="0">
                <a:latin typeface="Arial Nova" panose="020B0504020202020204" pitchFamily="34" charset="0"/>
              </a:rPr>
              <a:t>Zpracovala: Mádrová Šárka</a:t>
            </a:r>
            <a:br>
              <a:rPr lang="cs-CZ" sz="1600" dirty="0">
                <a:latin typeface="Arial Nova" panose="020B0504020202020204" pitchFamily="34" charset="0"/>
              </a:rPr>
            </a:br>
            <a:r>
              <a:rPr lang="cs-CZ" sz="1600" dirty="0">
                <a:latin typeface="Arial Nova" panose="020B0504020202020204" pitchFamily="34" charset="0"/>
              </a:rPr>
              <a:t>datum zpracování: 26.5 2022</a:t>
            </a:r>
            <a:br>
              <a:rPr lang="cs-CZ" sz="1600" dirty="0">
                <a:latin typeface="Arial Nova" panose="020B0504020202020204" pitchFamily="34" charset="0"/>
              </a:rPr>
            </a:br>
            <a:r>
              <a:rPr lang="cs-CZ" sz="1600" dirty="0">
                <a:latin typeface="Arial Nova" panose="020B0504020202020204" pitchFamily="34" charset="0"/>
              </a:rPr>
              <a:t>ročník: IX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7F4D5B1-5DDC-48C8-A6A1-DB258A2BA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2549930" y="7575257"/>
            <a:ext cx="201336" cy="45719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79392D9-88D7-44FE-94AD-045FC36892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318" y="2420747"/>
            <a:ext cx="6073017" cy="354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05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27"/>
    </mc:Choice>
    <mc:Fallback xmlns="">
      <p:transition spd="slow" advTm="1052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A50CB5-647B-4324-A984-8500B0F40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4694" y="-2223083"/>
            <a:ext cx="8279935" cy="662731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5B341C5-61D7-46BC-9C44-315D597BE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031" y="449831"/>
            <a:ext cx="10515600" cy="4351338"/>
          </a:xfrm>
        </p:spPr>
        <p:txBody>
          <a:bodyPr>
            <a:noAutofit/>
          </a:bodyPr>
          <a:lstStyle/>
          <a:p>
            <a:r>
              <a:rPr lang="cs-CZ" sz="1600" b="1" dirty="0"/>
              <a:t>Anotace: </a:t>
            </a:r>
            <a:endParaRPr lang="cs-CZ" sz="1600" b="0" dirty="0">
              <a:effectLst/>
            </a:endParaRPr>
          </a:p>
          <a:p>
            <a:r>
              <a:rPr lang="cs-CZ" sz="1600" dirty="0"/>
              <a:t>Jmenuji se Šárka Mádrová. Je mi 15 let. Bydlím v Blížejově. Chodím na školu do Blížejova. Mezi mé koníčky patří anglický jazyk a cestování. </a:t>
            </a:r>
            <a:endParaRPr lang="cs-CZ" sz="1600" b="0" dirty="0">
              <a:effectLst/>
            </a:endParaRPr>
          </a:p>
          <a:p>
            <a:r>
              <a:rPr lang="cs-CZ" sz="1600" dirty="0"/>
              <a:t>Závěrečnou práci na téma Hotelnictví a cestovní ruch jsem si vybrala, protože mě od malička baví mluvit anglicky a cestovat. A chtěla bych se tomu věnovat dál. Můj velký sen je odcestovat do cizí země, překládat tam Čechům vše, co by potřebovali a naučit se více jazyků. </a:t>
            </a:r>
            <a:endParaRPr lang="cs-CZ" sz="1600" b="0" dirty="0">
              <a:effectLst/>
            </a:endParaRPr>
          </a:p>
          <a:p>
            <a:r>
              <a:rPr lang="cs-CZ" sz="1600" dirty="0"/>
              <a:t>My </a:t>
            </a:r>
            <a:r>
              <a:rPr lang="cs-CZ" sz="1600" dirty="0" err="1"/>
              <a:t>name</a:t>
            </a:r>
            <a:r>
              <a:rPr lang="cs-CZ" sz="1600" dirty="0"/>
              <a:t> </a:t>
            </a:r>
            <a:r>
              <a:rPr lang="cs-CZ" sz="1600" dirty="0" err="1"/>
              <a:t>is</a:t>
            </a:r>
            <a:r>
              <a:rPr lang="cs-CZ" sz="1600" dirty="0"/>
              <a:t> Šárka Mádrová. I </a:t>
            </a:r>
            <a:r>
              <a:rPr lang="cs-CZ" sz="1600" dirty="0" err="1"/>
              <a:t>am</a:t>
            </a:r>
            <a:r>
              <a:rPr lang="cs-CZ" sz="1600" dirty="0"/>
              <a:t> 14 </a:t>
            </a:r>
            <a:r>
              <a:rPr lang="cs-CZ" sz="1600" dirty="0" err="1"/>
              <a:t>years</a:t>
            </a:r>
            <a:r>
              <a:rPr lang="cs-CZ" sz="1600" dirty="0"/>
              <a:t> </a:t>
            </a:r>
            <a:r>
              <a:rPr lang="cs-CZ" sz="1600" dirty="0" err="1"/>
              <a:t>old</a:t>
            </a:r>
            <a:r>
              <a:rPr lang="cs-CZ" sz="1600" dirty="0"/>
              <a:t>. I live in Blížejov. I go to </a:t>
            </a:r>
            <a:r>
              <a:rPr lang="cs-CZ" sz="1600" dirty="0" err="1"/>
              <a:t>school</a:t>
            </a:r>
            <a:r>
              <a:rPr lang="cs-CZ" sz="1600" dirty="0"/>
              <a:t> in Blížejov. My </a:t>
            </a:r>
            <a:r>
              <a:rPr lang="cs-CZ" sz="1600" dirty="0" err="1"/>
              <a:t>hobbies</a:t>
            </a:r>
            <a:r>
              <a:rPr lang="cs-CZ" sz="1600" dirty="0"/>
              <a:t> </a:t>
            </a:r>
            <a:r>
              <a:rPr lang="cs-CZ" sz="1600" dirty="0" err="1"/>
              <a:t>include</a:t>
            </a:r>
            <a:r>
              <a:rPr lang="cs-CZ" sz="1600" dirty="0"/>
              <a:t> </a:t>
            </a:r>
            <a:r>
              <a:rPr lang="cs-CZ" sz="1600" dirty="0" err="1"/>
              <a:t>English</a:t>
            </a:r>
            <a:r>
              <a:rPr lang="cs-CZ" sz="1600" dirty="0"/>
              <a:t> and </a:t>
            </a:r>
            <a:r>
              <a:rPr lang="cs-CZ" sz="1600" dirty="0" err="1"/>
              <a:t>traveling</a:t>
            </a:r>
            <a:r>
              <a:rPr lang="cs-CZ" sz="1600" dirty="0"/>
              <a:t>. I </a:t>
            </a:r>
            <a:r>
              <a:rPr lang="cs-CZ" sz="1600" dirty="0" err="1"/>
              <a:t>chose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final</a:t>
            </a:r>
            <a:r>
              <a:rPr lang="cs-CZ" sz="1600" dirty="0"/>
              <a:t> </a:t>
            </a:r>
            <a:r>
              <a:rPr lang="cs-CZ" sz="1600" dirty="0" err="1"/>
              <a:t>work</a:t>
            </a:r>
            <a:r>
              <a:rPr lang="cs-CZ" sz="1600" dirty="0"/>
              <a:t> on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topic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hospitality</a:t>
            </a:r>
            <a:r>
              <a:rPr lang="cs-CZ" sz="1600" dirty="0"/>
              <a:t> and </a:t>
            </a:r>
            <a:r>
              <a:rPr lang="cs-CZ" sz="1600" dirty="0" err="1"/>
              <a:t>tourism</a:t>
            </a:r>
            <a:r>
              <a:rPr lang="cs-CZ" sz="1600" dirty="0"/>
              <a:t> </a:t>
            </a:r>
            <a:r>
              <a:rPr lang="cs-CZ" sz="1600" dirty="0" err="1"/>
              <a:t>because</a:t>
            </a:r>
            <a:r>
              <a:rPr lang="cs-CZ" sz="1600" dirty="0"/>
              <a:t> I </a:t>
            </a:r>
            <a:r>
              <a:rPr lang="cs-CZ" sz="1600" dirty="0" err="1"/>
              <a:t>have</a:t>
            </a:r>
            <a:r>
              <a:rPr lang="cs-CZ" sz="1600" dirty="0"/>
              <a:t> </a:t>
            </a:r>
            <a:r>
              <a:rPr lang="cs-CZ" sz="1600" dirty="0" err="1"/>
              <a:t>enjoyed</a:t>
            </a:r>
            <a:r>
              <a:rPr lang="cs-CZ" sz="1600" dirty="0"/>
              <a:t> </a:t>
            </a:r>
            <a:r>
              <a:rPr lang="cs-CZ" sz="1600" dirty="0" err="1"/>
              <a:t>speaking</a:t>
            </a:r>
            <a:r>
              <a:rPr lang="cs-CZ" sz="1600" dirty="0"/>
              <a:t> </a:t>
            </a:r>
            <a:r>
              <a:rPr lang="cs-CZ" sz="1600" dirty="0" err="1"/>
              <a:t>English</a:t>
            </a:r>
            <a:r>
              <a:rPr lang="cs-CZ" sz="1600" dirty="0"/>
              <a:t> and </a:t>
            </a:r>
            <a:r>
              <a:rPr lang="cs-CZ" sz="1600" dirty="0" err="1"/>
              <a:t>traveling</a:t>
            </a:r>
            <a:r>
              <a:rPr lang="cs-CZ" sz="1600" dirty="0"/>
              <a:t> </a:t>
            </a:r>
            <a:r>
              <a:rPr lang="cs-CZ" sz="1600" dirty="0" err="1"/>
              <a:t>since</a:t>
            </a:r>
            <a:r>
              <a:rPr lang="cs-CZ" sz="1600" dirty="0"/>
              <a:t> i </a:t>
            </a:r>
            <a:r>
              <a:rPr lang="cs-CZ" sz="1600" dirty="0" err="1"/>
              <a:t>was</a:t>
            </a:r>
            <a:r>
              <a:rPr lang="cs-CZ" sz="1600" dirty="0"/>
              <a:t> a </a:t>
            </a:r>
            <a:r>
              <a:rPr lang="cs-CZ" sz="1600" dirty="0" err="1"/>
              <a:t>child</a:t>
            </a:r>
            <a:r>
              <a:rPr lang="cs-CZ" sz="1600" dirty="0"/>
              <a:t>. And </a:t>
            </a:r>
            <a:r>
              <a:rPr lang="cs-CZ" sz="1600" dirty="0" err="1"/>
              <a:t>I´d</a:t>
            </a:r>
            <a:r>
              <a:rPr lang="cs-CZ" sz="1600" dirty="0"/>
              <a:t> </a:t>
            </a:r>
            <a:r>
              <a:rPr lang="cs-CZ" sz="1600" dirty="0" err="1"/>
              <a:t>like</a:t>
            </a:r>
            <a:r>
              <a:rPr lang="cs-CZ" sz="1600" dirty="0"/>
              <a:t> to </a:t>
            </a:r>
            <a:r>
              <a:rPr lang="cs-CZ" sz="1600" dirty="0" err="1"/>
              <a:t>keep</a:t>
            </a:r>
            <a:r>
              <a:rPr lang="cs-CZ" sz="1600" dirty="0"/>
              <a:t> these </a:t>
            </a:r>
            <a:r>
              <a:rPr lang="cs-CZ" sz="1600" dirty="0" err="1"/>
              <a:t>activities</a:t>
            </a:r>
            <a:r>
              <a:rPr lang="cs-CZ" sz="1600" dirty="0"/>
              <a:t>. My big </a:t>
            </a:r>
            <a:r>
              <a:rPr lang="cs-CZ" sz="1600" dirty="0" err="1"/>
              <a:t>dream</a:t>
            </a:r>
            <a:r>
              <a:rPr lang="cs-CZ" sz="1600" dirty="0"/>
              <a:t> </a:t>
            </a:r>
            <a:r>
              <a:rPr lang="cs-CZ" sz="1600" dirty="0" err="1"/>
              <a:t>is</a:t>
            </a:r>
            <a:r>
              <a:rPr lang="cs-CZ" sz="1600" dirty="0"/>
              <a:t> to </a:t>
            </a:r>
            <a:r>
              <a:rPr lang="cs-CZ" sz="1600" dirty="0" err="1"/>
              <a:t>travel</a:t>
            </a:r>
            <a:r>
              <a:rPr lang="cs-CZ" sz="1600" dirty="0"/>
              <a:t> to a </a:t>
            </a:r>
            <a:r>
              <a:rPr lang="cs-CZ" sz="1600" dirty="0" err="1"/>
              <a:t>foreign</a:t>
            </a:r>
            <a:r>
              <a:rPr lang="cs-CZ" sz="1600" dirty="0"/>
              <a:t> country, </a:t>
            </a:r>
            <a:r>
              <a:rPr lang="cs-CZ" sz="1600" dirty="0" err="1"/>
              <a:t>translate</a:t>
            </a:r>
            <a:r>
              <a:rPr lang="cs-CZ" sz="1600" dirty="0"/>
              <a:t> </a:t>
            </a:r>
            <a:r>
              <a:rPr lang="cs-CZ" sz="1600" dirty="0" err="1"/>
              <a:t>everithing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Czeechs</a:t>
            </a:r>
            <a:r>
              <a:rPr lang="cs-CZ" sz="1600" dirty="0"/>
              <a:t> </a:t>
            </a:r>
            <a:r>
              <a:rPr lang="cs-CZ" sz="1600" dirty="0" err="1"/>
              <a:t>need</a:t>
            </a:r>
            <a:r>
              <a:rPr lang="cs-CZ" sz="1600" dirty="0"/>
              <a:t>, and </a:t>
            </a:r>
            <a:r>
              <a:rPr lang="cs-CZ" sz="1600" dirty="0" err="1"/>
              <a:t>learn</a:t>
            </a:r>
            <a:r>
              <a:rPr lang="cs-CZ" sz="1600" dirty="0"/>
              <a:t> more </a:t>
            </a:r>
            <a:r>
              <a:rPr lang="cs-CZ" sz="1600" dirty="0" err="1"/>
              <a:t>languages</a:t>
            </a:r>
            <a:r>
              <a:rPr lang="cs-CZ" sz="1600" dirty="0"/>
              <a:t>. </a:t>
            </a:r>
            <a:endParaRPr lang="cs-CZ" sz="1600" b="0" dirty="0">
              <a:effectLst/>
            </a:endParaRPr>
          </a:p>
          <a:p>
            <a:r>
              <a:rPr lang="cs-CZ" sz="1600" b="1" dirty="0"/>
              <a:t>Prohlášení: </a:t>
            </a:r>
            <a:endParaRPr lang="cs-CZ" sz="1600" b="0" dirty="0">
              <a:effectLst/>
            </a:endParaRPr>
          </a:p>
          <a:p>
            <a:r>
              <a:rPr lang="cs-CZ" sz="1600" dirty="0"/>
              <a:t>Prohlašuji, že jsem závěrečnou práci zpracovala samostatně za použití literatury a ostatních zdrojů v ní uvedených. </a:t>
            </a:r>
            <a:endParaRPr lang="cs-CZ" sz="1600" b="0" dirty="0">
              <a:effectLst/>
            </a:endParaRPr>
          </a:p>
          <a:p>
            <a:r>
              <a:rPr lang="cs-CZ" sz="1600" b="1" dirty="0"/>
              <a:t>Poděkování: </a:t>
            </a:r>
            <a:endParaRPr lang="cs-CZ" sz="1600" b="0" dirty="0">
              <a:effectLst/>
            </a:endParaRPr>
          </a:p>
          <a:p>
            <a:r>
              <a:rPr lang="cs-CZ" sz="1600" dirty="0"/>
              <a:t>Chtěla bych poděkovat paní učitelce </a:t>
            </a:r>
            <a:r>
              <a:rPr lang="cs-CZ" sz="1600" dirty="0" err="1"/>
              <a:t>Mundilové</a:t>
            </a:r>
            <a:r>
              <a:rPr lang="cs-CZ" sz="1600" dirty="0"/>
              <a:t>, za pomoc, při závěrečné práci a ostatním učitelům, za kontrolu mé závěrečné práce. Děkuji také paní K., za poskytnutí rozhovoru. </a:t>
            </a:r>
            <a:endParaRPr lang="cs-CZ" sz="1600" b="0" dirty="0">
              <a:effectLst/>
            </a:endParaRPr>
          </a:p>
          <a:p>
            <a:r>
              <a:rPr lang="cs-CZ" sz="1600" b="1" dirty="0"/>
              <a:t>Motto: </a:t>
            </a:r>
            <a:endParaRPr lang="cs-CZ" sz="1600" b="0" dirty="0">
              <a:effectLst/>
            </a:endParaRPr>
          </a:p>
          <a:p>
            <a:r>
              <a:rPr lang="cs-CZ" sz="1600" dirty="0"/>
              <a:t>„K vrcholu gastronomického mistroství tě odvede jen jedna cesta-kvalitní vzdělání“ - </a:t>
            </a:r>
          </a:p>
        </p:txBody>
      </p:sp>
    </p:spTree>
    <p:extLst>
      <p:ext uri="{BB962C8B-B14F-4D97-AF65-F5344CB8AC3E}">
        <p14:creationId xmlns:p14="http://schemas.microsoft.com/office/powerpoint/2010/main" val="143160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5641"/>
    </mc:Choice>
    <mc:Fallback xmlns="">
      <p:transition spd="slow" advTm="17564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0B8142-9E4F-49F1-878F-657CCFD26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4A484D-1FB6-400B-85AB-732C733DA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Úvod: proč jsem si vybrala tento obor</a:t>
            </a:r>
          </a:p>
          <a:p>
            <a:r>
              <a:rPr lang="cs-CZ" sz="2000" dirty="0"/>
              <a:t>Stať: 1)uplatnění v budoucnu</a:t>
            </a:r>
          </a:p>
          <a:p>
            <a:r>
              <a:rPr lang="cs-CZ" sz="2000" dirty="0"/>
              <a:t>         2)zaměstnání</a:t>
            </a:r>
          </a:p>
          <a:p>
            <a:r>
              <a:rPr lang="cs-CZ" sz="2000" dirty="0"/>
              <a:t>         3)rozhovor</a:t>
            </a:r>
          </a:p>
          <a:p>
            <a:r>
              <a:rPr lang="cs-CZ" sz="2000" dirty="0"/>
              <a:t>Závěr: zdroje, poděkování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8378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2"/>
    </mc:Choice>
    <mc:Fallback xmlns="">
      <p:transition spd="slow" advTm="26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781D4-ED73-4626-9120-B791507BB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5F730C-A981-4BBB-95DA-6A02FCA5D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Jako téma své práce jsem si vybrala Hotelnictví a cestovní ruch. Toto téma jsem si vybrala, protože jsem neměla ani tušení, co chci do budoucna. Poté co vystudujete, máte spoustu možností kam dál.</a:t>
            </a:r>
          </a:p>
          <a:p>
            <a:endParaRPr lang="cs-CZ" sz="18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A8D9AF0-B314-42E8-AC8C-842E127514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964" y="2664002"/>
            <a:ext cx="8430937" cy="3240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71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5"/>
    </mc:Choice>
    <mc:Fallback xmlns="">
      <p:transition spd="slow" advTm="41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0EA280-6082-4B77-B231-9D92CA52E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3041B3-AD77-42B4-A142-52DE28798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sz="2000" dirty="0"/>
              <a:t>Tento obor je výhodný v tom, že až vystudujete máte mnoho možnost kam dál. Máte možnost jít pracovat jako: recepční, servírka, kuchařka, barmanka, překladatelka, zaměstnanec v hotelu.</a:t>
            </a:r>
          </a:p>
          <a:p>
            <a:r>
              <a:rPr lang="cs-CZ" sz="2000" dirty="0"/>
              <a:t>                                                                                                             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8DE24EA-13B7-44CE-9025-3F335C63AC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31141"/>
            <a:ext cx="2571750" cy="171450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E2FDAF49-13C6-4BEA-B3E9-1E6CAEBC8E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227" y="2737433"/>
            <a:ext cx="2895600" cy="171450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7B2854AF-154E-4B9A-834A-440B7F6197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104" y="2731141"/>
            <a:ext cx="2932699" cy="1714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32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7"/>
    </mc:Choice>
    <mc:Fallback xmlns="">
      <p:transition spd="slow" advTm="48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DD042-2AC8-4621-94AA-8F8B768D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F3F1792-B61E-4BE6-B5FC-8B3176B19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-Rozhovor jsem si udělala s paní K., která se uplatňuje jako překladatelka v cizích zemí</a:t>
            </a:r>
          </a:p>
          <a:p>
            <a:pPr marL="0" indent="0">
              <a:buNone/>
            </a:pPr>
            <a:r>
              <a:rPr lang="cs-CZ" sz="2400" dirty="0"/>
              <a:t>-Platy překladatelů </a:t>
            </a:r>
          </a:p>
          <a:p>
            <a:pPr marL="0" indent="0">
              <a:buNone/>
            </a:pPr>
            <a:r>
              <a:rPr lang="cs-CZ" sz="2400" dirty="0"/>
              <a:t>-Létá do cizích zemí a tam překládá v hotelech Čechům</a:t>
            </a:r>
          </a:p>
          <a:p>
            <a:pPr marL="0" indent="0">
              <a:buNone/>
            </a:pPr>
            <a:r>
              <a:rPr lang="cs-CZ" sz="2400" dirty="0"/>
              <a:t>-Pomoc a rady </a:t>
            </a:r>
          </a:p>
          <a:p>
            <a:pPr marL="0" indent="0">
              <a:buNone/>
            </a:pPr>
            <a:r>
              <a:rPr lang="cs-CZ" sz="2400" dirty="0"/>
              <a:t>-Uplatnění</a:t>
            </a:r>
          </a:p>
          <a:p>
            <a:pPr marL="0" indent="0">
              <a:buNone/>
            </a:pPr>
            <a:r>
              <a:rPr lang="cs-CZ" sz="2400" dirty="0"/>
              <a:t>-Toto zaměstnání chci v budoucnu vykonávat i já </a:t>
            </a:r>
            <a:r>
              <a:rPr lang="cs-CZ" dirty="0"/>
              <a:t>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DAD07E6-D689-4DAD-B6DE-8301917B51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311" y="3697054"/>
            <a:ext cx="3213203" cy="232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8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5"/>
    </mc:Choice>
    <mc:Fallback xmlns="">
      <p:transition spd="slow" advTm="215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7AF049-F3A3-4333-AE7C-F2CCD623A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41E3CE-843D-4E92-89C2-38C01D808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/>
              <a:t>Zdroje: </a:t>
            </a:r>
          </a:p>
          <a:p>
            <a:r>
              <a:rPr lang="cs-CZ" sz="2000" dirty="0"/>
              <a:t>Paní K.</a:t>
            </a:r>
          </a:p>
          <a:p>
            <a:r>
              <a:rPr lang="cs-CZ" sz="2000" dirty="0"/>
              <a:t> </a:t>
            </a:r>
            <a:r>
              <a:rPr lang="cs-CZ" sz="2000" dirty="0">
                <a:hlinkClick r:id="rId2"/>
              </a:rPr>
              <a:t>Hotelnictví (4 roky) - Hotelová Škola Plzeň (hsplzen.cz)</a:t>
            </a:r>
            <a:endParaRPr lang="cs-CZ" sz="2000" dirty="0"/>
          </a:p>
          <a:p>
            <a:r>
              <a:rPr lang="cs-CZ" sz="2000" dirty="0"/>
              <a:t> </a:t>
            </a:r>
            <a:r>
              <a:rPr lang="cs-CZ" sz="2000" dirty="0" err="1">
                <a:hlinkClick r:id="rId3"/>
              </a:rPr>
              <a:t>hotelnictvi</a:t>
            </a:r>
            <a:r>
              <a:rPr lang="cs-CZ" sz="2000" dirty="0">
                <a:hlinkClick r:id="rId3"/>
              </a:rPr>
              <a:t> a </a:t>
            </a:r>
            <a:r>
              <a:rPr lang="cs-CZ" sz="2000" dirty="0" err="1">
                <a:hlinkClick r:id="rId3"/>
              </a:rPr>
              <a:t>cestovni</a:t>
            </a:r>
            <a:r>
              <a:rPr lang="cs-CZ" sz="2000" dirty="0">
                <a:hlinkClick r:id="rId3"/>
              </a:rPr>
              <a:t> </a:t>
            </a:r>
            <a:r>
              <a:rPr lang="cs-CZ" sz="2000" dirty="0" err="1">
                <a:hlinkClick r:id="rId3"/>
              </a:rPr>
              <a:t>ru</a:t>
            </a:r>
            <a:r>
              <a:rPr lang="cs-CZ" sz="2000" dirty="0">
                <a:hlinkClick r:id="rId3"/>
              </a:rPr>
              <a:t> ch </a:t>
            </a:r>
            <a:r>
              <a:rPr lang="cs-CZ" sz="2000" dirty="0" err="1">
                <a:hlinkClick r:id="rId3"/>
              </a:rPr>
              <a:t>plzen</a:t>
            </a:r>
            <a:r>
              <a:rPr lang="cs-CZ" sz="2000" dirty="0">
                <a:hlinkClick r:id="rId3"/>
              </a:rPr>
              <a:t> bory - Bing </a:t>
            </a:r>
            <a:r>
              <a:rPr lang="cs-CZ" sz="2000" dirty="0" err="1">
                <a:hlinkClick r:id="rId3"/>
              </a:rPr>
              <a:t>images</a:t>
            </a:r>
            <a:endParaRPr lang="cs-CZ" sz="2000" dirty="0"/>
          </a:p>
          <a:p>
            <a:r>
              <a:rPr lang="cs-CZ" sz="2000" dirty="0"/>
              <a:t> </a:t>
            </a:r>
            <a:r>
              <a:rPr lang="de-DE" sz="2000" dirty="0" err="1">
                <a:hlinkClick r:id="rId4"/>
              </a:rPr>
              <a:t>Cestovni</a:t>
            </a:r>
            <a:r>
              <a:rPr lang="de-DE" sz="2000" dirty="0">
                <a:hlinkClick r:id="rId4"/>
              </a:rPr>
              <a:t> Ruch </a:t>
            </a:r>
            <a:r>
              <a:rPr lang="de-DE" sz="2000" dirty="0" err="1">
                <a:hlinkClick r:id="rId4"/>
              </a:rPr>
              <a:t>Plat</a:t>
            </a:r>
            <a:r>
              <a:rPr lang="de-DE" sz="2000" dirty="0">
                <a:hlinkClick r:id="rId4"/>
              </a:rPr>
              <a:t> - Bing </a:t>
            </a:r>
            <a:r>
              <a:rPr lang="de-DE" sz="2000" dirty="0" err="1">
                <a:hlinkClick r:id="rId4"/>
              </a:rPr>
              <a:t>images</a:t>
            </a:r>
            <a:endParaRPr lang="cs-CZ" sz="2000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sz="3200" dirty="0"/>
              <a:t>                                     </a:t>
            </a:r>
            <a:endParaRPr lang="cs-CZ" sz="3200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98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4"/>
    </mc:Choice>
    <mc:Fallback xmlns="">
      <p:transition spd="slow" advTm="25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FC184E-A251-463B-9F4E-4BB9ABB2B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3730"/>
          </a:xfrm>
        </p:spPr>
        <p:txBody>
          <a:bodyPr/>
          <a:lstStyle/>
          <a:p>
            <a:pPr algn="ctr"/>
            <a:r>
              <a:rPr lang="cs-CZ" dirty="0"/>
              <a:t>-</a:t>
            </a:r>
            <a:r>
              <a:rPr lang="cs-CZ" sz="3600" b="1" dirty="0">
                <a:latin typeface="Bahnschrift SemiCondensed" panose="020B0502040204020203" pitchFamily="34" charset="0"/>
              </a:rPr>
              <a:t>Děkuji za pozornost-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9EE349-9387-4988-ADCA-6AB5DA9F3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081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"/>
    </mc:Choice>
    <mc:Fallback xmlns="">
      <p:transition spd="slow" advTm="863"/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466</Words>
  <Application>Microsoft Office PowerPoint</Application>
  <PresentationFormat>Širokoúhlá obrazovka</PresentationFormat>
  <Paragraphs>34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Arial Nova</vt:lpstr>
      <vt:lpstr>Bahnschrift SemiCondensed</vt:lpstr>
      <vt:lpstr>Baskerville Old Face</vt:lpstr>
      <vt:lpstr>Calibri</vt:lpstr>
      <vt:lpstr>Calibri Light</vt:lpstr>
      <vt:lpstr>Motiv Office</vt:lpstr>
      <vt:lpstr>Hotelnictví a cestovní ruch   Zpracovala: Mádrová Šárka datum zpracování: 26.5 2022 ročník: IX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-Děkuji za pozornost-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Hotelnictví a cestovní ruch   Zpracovala: Mádrová Šárka datum zpracování: 26.5 2022 ročník: IX</dc:title>
  <dc:creator>Šárka Mádrová</dc:creator>
  <cp:lastModifiedBy>Petra Křížová</cp:lastModifiedBy>
  <cp:revision>8</cp:revision>
  <dcterms:created xsi:type="dcterms:W3CDTF">2022-05-26T09:07:38Z</dcterms:created>
  <dcterms:modified xsi:type="dcterms:W3CDTF">2022-06-13T09:45:10Z</dcterms:modified>
</cp:coreProperties>
</file>