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20" autoAdjust="0"/>
  </p:normalViewPr>
  <p:slideViewPr>
    <p:cSldViewPr snapToGrid="0">
      <p:cViewPr varScale="1">
        <p:scale>
          <a:sx n="108" d="100"/>
          <a:sy n="108" d="100"/>
        </p:scale>
        <p:origin x="65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904798-15BD-49C8-A4DA-DF48C76C6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78676D0-7444-4E51-9429-73A2F9719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CF7877-8932-4F6C-9D27-2D22BAF8B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E11C34-35AC-4311-BAD6-362AB8C81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38EF1B-EDD1-42D7-A159-FD455CBE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7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7EE93-B57E-4287-8834-8A8336243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DDA2F9-65C1-40D9-A747-F9CA4386C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E20FA1-21F8-4CEE-8A91-7704D4DFD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0DFF7F-A941-4760-B209-4117AB03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148E8C-6305-4569-9D6A-056422B63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53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0FC4BA9-1C9B-4DB7-A0A6-4D524B797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E82EF6E-0EDE-4DBE-A498-8B7185A9F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050E81-7A5E-40ED-8DA1-C670B388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0DDFB1-83D4-4907-BD05-BAEA2F0C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503D89-E385-41DC-86BF-7F47C315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48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5FC27B-FE2A-4EF5-A0A7-789BA594B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BC1B93-4500-4228-926D-62F669764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225426-DDD7-4412-A790-71A14DC5B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B781AB-421F-46CF-AF77-ED169915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B96A08-6FC6-4B77-B7E4-3B94B110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73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2556D4-FF9E-4F35-ADE1-95FB5D4C8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FBAD9FA-2A10-4A49-9E9B-47ADB5D34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59C694-DEC0-450E-BE16-B48BA3998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E097199-E595-4B61-B066-87571AADD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45492CB-955D-4348-8969-0C516F04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82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7E6BD6-30A7-4CAC-81AD-D679556DB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ADF82A-7C77-4B87-910C-6C9DA3F8E7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335954C-B52B-4F58-B216-654184AD9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EAC98CC-41B0-4736-A161-D6FCA25F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C927D20-DC0D-45A9-8D0C-D891E1A6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0AB32AE-16D6-4601-B5FC-D082DB6B7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71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3F0207-9E2C-4976-8067-F12D30671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729889A-DF6F-4474-9118-158939BCD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EB3150C-09B7-42AF-B6B3-9AA3BDAFE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BC9CEBE-1350-4BA7-B45A-944A1E7E73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3517275-A09B-4546-9B10-879D6681B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F5AF070-4AEC-4E65-8228-0177C2311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0020406-25FD-45CF-BCA4-A7E8D9D9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69A8AD0-B6B9-4A06-93F8-04BBCB767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02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9E3518-6A3F-4095-AC27-A543DD0DB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C09FB3B-8FAC-454B-BEDD-61335CFA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F6534C7-1654-4254-BDDA-BDC107BE5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58385EA-8146-4883-A993-99270AFC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43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D153D94-B48E-4847-BD6A-D73CCD005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344513A-817D-463E-8520-62294F2A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F37F15-9D7D-4862-B84B-0FF0B893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45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231D1-3490-405C-A550-EF087767D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EC65E6D-F18B-42AA-AAD4-85166CD1D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1B2FF67-17E5-4800-B058-552250438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B8575D-F27C-49C9-8AF7-CFAC943D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B102F6-4B99-4B72-B890-9FC5A1ED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C64109-4790-4E69-90A7-7819B3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13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103980-1DF2-4B9D-A60E-8B4591EDD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B6DA711-9413-4B5B-BBE3-A290ACF1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4915C66-8FAE-4638-8BF9-A4E1082BD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980914-4856-4B75-B647-F8086E6E4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189DFF-5325-47E2-AACE-E3B1B245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64E8439-D59E-4D5E-84E9-93F8373F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64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BDD9E7D-C12C-4F1D-A797-85A51105C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C98086C-C185-4968-9245-5C71C45A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F70CE-136F-453F-9C71-9E76CD8FD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3D2D8-6C74-4FBC-9E92-37FD7B0192E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AACE57-EE6A-46F4-89ED-7FFD92E79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B2012-FDFB-4124-A524-1470E8D86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80DE-7F71-4E95-AB9B-B32CAC9A5E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20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88C9A9-1EDE-47A0-A09A-8E7FACE37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8186" y="334501"/>
            <a:ext cx="9235736" cy="6656664"/>
          </a:xfrm>
        </p:spPr>
        <p:txBody>
          <a:bodyPr>
            <a:normAutofit/>
          </a:bodyPr>
          <a:lstStyle/>
          <a:p>
            <a:r>
              <a:rPr lang="cs-CZ" dirty="0"/>
              <a:t> </a:t>
            </a:r>
            <a:br>
              <a:rPr lang="cs-CZ" dirty="0"/>
            </a:br>
            <a:br>
              <a:rPr lang="cs-CZ" dirty="0"/>
            </a:br>
            <a:r>
              <a:rPr lang="cs-CZ" sz="1600" dirty="0"/>
              <a:t>v Blížejově, dne 12.5.2022           		  zpracoval: Lukáš Nový </a:t>
            </a:r>
            <a:br>
              <a:rPr lang="cs-CZ" sz="1600" dirty="0"/>
            </a:br>
            <a:r>
              <a:rPr lang="cs-CZ" dirty="0"/>
              <a:t> </a:t>
            </a:r>
            <a:br>
              <a:rPr lang="cs-CZ" dirty="0"/>
            </a:br>
            <a:endParaRPr lang="cs-CZ" sz="3100" dirty="0"/>
          </a:p>
        </p:txBody>
      </p:sp>
      <p:pic>
        <p:nvPicPr>
          <p:cNvPr id="6" name="Obrázek 5" descr="https://lh3.googleusercontent.com/fQMg_QNnB5uhsBDgSHbC1DBvg47Gx8ejYETmNMXHRFLvvxhQQYxEnQB8dinwz1Bsr_eQCeNGYa8o_nf2TRhOqjUMpO-KXxct8_b9dqYbGhEWoC8Z1MAc_uFhid8Sn9zYTwIltNQ">
            <a:extLst>
              <a:ext uri="{FF2B5EF4-FFF2-40B4-BE49-F238E27FC236}">
                <a16:creationId xmlns:a16="http://schemas.microsoft.com/office/drawing/2014/main" id="{BB0CFC3B-4EFB-4C0F-86C2-D1C55C032B1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367" y="3290530"/>
            <a:ext cx="1675002" cy="18038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2F332DDC-0B7C-4CAF-8023-1AB88EFFAE69}"/>
              </a:ext>
            </a:extLst>
          </p:cNvPr>
          <p:cNvSpPr/>
          <p:nvPr/>
        </p:nvSpPr>
        <p:spPr>
          <a:xfrm>
            <a:off x="3003611" y="1171488"/>
            <a:ext cx="5865181" cy="2119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Základní škola a Mateřská škola Blížejov</a:t>
            </a:r>
            <a:endParaRPr lang="cs-CZ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Závěrečná práce 9. ročníku</a:t>
            </a:r>
            <a:endParaRPr lang="cs-CZ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Školní rok 2021/2022</a:t>
            </a:r>
            <a:endParaRPr lang="cs-CZ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Zedník</a:t>
            </a:r>
            <a:endParaRPr lang="cs-CZ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4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B17000-0C9F-40A0-9D91-B36EC2EE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Anotace</a:t>
            </a:r>
            <a:endParaRPr lang="cs-CZ" sz="2000" dirty="0"/>
          </a:p>
          <a:p>
            <a:r>
              <a:rPr lang="cs-CZ" sz="2000" dirty="0"/>
              <a:t>Jmenuji se Lukáš Nový a je mi 15 let . Bydlím v Chotiměř. Ve škole mě nejvíce baví tělesná výchova . Ve svém volném čase se věnuji rybaření. Dále se věnuji fotbalu. Hraji za FK Staňkov.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Mein </a:t>
            </a:r>
            <a:r>
              <a:rPr lang="cs-CZ" sz="2000" dirty="0" err="1"/>
              <a:t>Name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Lukáš Nový </a:t>
            </a:r>
            <a:r>
              <a:rPr lang="cs-CZ" sz="2000" dirty="0" err="1"/>
              <a:t>und</a:t>
            </a:r>
            <a:r>
              <a:rPr lang="cs-CZ" sz="2000" dirty="0"/>
              <a:t> </a:t>
            </a:r>
            <a:r>
              <a:rPr lang="cs-CZ" sz="2000" dirty="0" err="1"/>
              <a:t>ich</a:t>
            </a:r>
            <a:r>
              <a:rPr lang="cs-CZ" sz="2000" dirty="0"/>
              <a:t> bin 15 </a:t>
            </a:r>
            <a:r>
              <a:rPr lang="cs-CZ" sz="2000" dirty="0" err="1"/>
              <a:t>Jahre</a:t>
            </a:r>
            <a:r>
              <a:rPr lang="cs-CZ" sz="2000" dirty="0"/>
              <a:t> alt. </a:t>
            </a: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lebe</a:t>
            </a:r>
            <a:r>
              <a:rPr lang="cs-CZ" sz="2000" dirty="0"/>
              <a:t> in </a:t>
            </a:r>
            <a:r>
              <a:rPr lang="cs-CZ" sz="2000" dirty="0" err="1"/>
              <a:t>Chotimer</a:t>
            </a:r>
            <a:r>
              <a:rPr lang="cs-CZ" sz="2000" dirty="0"/>
              <a:t>. In der </a:t>
            </a:r>
            <a:r>
              <a:rPr lang="cs-CZ" sz="2000" dirty="0" err="1"/>
              <a:t>Schule</a:t>
            </a:r>
            <a:r>
              <a:rPr lang="cs-CZ" sz="2000" dirty="0"/>
              <a:t> </a:t>
            </a:r>
            <a:r>
              <a:rPr lang="cs-CZ" sz="2000" dirty="0" err="1"/>
              <a:t>genieße</a:t>
            </a:r>
            <a:r>
              <a:rPr lang="cs-CZ" sz="2000" dirty="0"/>
              <a:t> </a:t>
            </a:r>
            <a:r>
              <a:rPr lang="cs-CZ" sz="2000" dirty="0" err="1"/>
              <a:t>ich</a:t>
            </a:r>
            <a:r>
              <a:rPr lang="cs-CZ" sz="2000" dirty="0"/>
              <a:t> den </a:t>
            </a:r>
            <a:r>
              <a:rPr lang="cs-CZ" sz="2000" dirty="0" err="1"/>
              <a:t>Sportunterricht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meisten</a:t>
            </a:r>
            <a:r>
              <a:rPr lang="cs-CZ" sz="2000" dirty="0"/>
              <a:t>. In </a:t>
            </a:r>
            <a:r>
              <a:rPr lang="cs-CZ" sz="2000" dirty="0" err="1"/>
              <a:t>meiner</a:t>
            </a:r>
            <a:r>
              <a:rPr lang="cs-CZ" sz="2000" dirty="0"/>
              <a:t> </a:t>
            </a:r>
            <a:r>
              <a:rPr lang="cs-CZ" sz="2000" dirty="0" err="1"/>
              <a:t>Freizeit</a:t>
            </a:r>
            <a:r>
              <a:rPr lang="cs-CZ" sz="2000" dirty="0"/>
              <a:t> </a:t>
            </a:r>
            <a:r>
              <a:rPr lang="cs-CZ" sz="2000" dirty="0" err="1"/>
              <a:t>gehe</a:t>
            </a:r>
            <a:r>
              <a:rPr lang="cs-CZ" sz="2000" dirty="0"/>
              <a:t> </a:t>
            </a: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angeln</a:t>
            </a:r>
            <a:r>
              <a:rPr lang="cs-CZ" sz="2000" dirty="0"/>
              <a:t>. </a:t>
            </a: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spiele</a:t>
            </a:r>
            <a:r>
              <a:rPr lang="cs-CZ" sz="2000" dirty="0"/>
              <a:t> </a:t>
            </a:r>
            <a:r>
              <a:rPr lang="cs-CZ" sz="2000" dirty="0" err="1"/>
              <a:t>auch</a:t>
            </a:r>
            <a:r>
              <a:rPr lang="cs-CZ" sz="2000" dirty="0"/>
              <a:t> </a:t>
            </a:r>
            <a:r>
              <a:rPr lang="cs-CZ" sz="2000" dirty="0" err="1"/>
              <a:t>Fußball</a:t>
            </a:r>
            <a:r>
              <a:rPr lang="cs-CZ" sz="2000" dirty="0"/>
              <a:t>. </a:t>
            </a: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spiele</a:t>
            </a:r>
            <a:r>
              <a:rPr lang="cs-CZ" sz="2000" dirty="0"/>
              <a:t> </a:t>
            </a:r>
            <a:r>
              <a:rPr lang="cs-CZ" sz="2000" dirty="0" err="1"/>
              <a:t>für</a:t>
            </a:r>
            <a:r>
              <a:rPr lang="cs-CZ" sz="2000" dirty="0"/>
              <a:t> FK Staňkov.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261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F68473-B854-4A8F-8E4B-0A51377EB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7570"/>
            <a:ext cx="10515600" cy="486879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100" dirty="0"/>
          </a:p>
          <a:p>
            <a:r>
              <a:rPr lang="cs-CZ" sz="2000" b="1" dirty="0"/>
              <a:t>Prohlášení:</a:t>
            </a:r>
            <a:r>
              <a:rPr lang="cs-CZ" sz="2000" dirty="0"/>
              <a:t> </a:t>
            </a:r>
          </a:p>
          <a:p>
            <a:r>
              <a:rPr lang="cs-CZ" sz="2000" dirty="0"/>
              <a:t>Prohlašuji, že jsem závěrečnou práci zpracoval samostatně za použití literatury </a:t>
            </a:r>
            <a:br>
              <a:rPr lang="cs-CZ" sz="2000" dirty="0"/>
            </a:br>
            <a:r>
              <a:rPr lang="cs-CZ" sz="2000" dirty="0"/>
              <a:t>a ostatních zdrojů v ní uvedených.		        		 </a:t>
            </a:r>
          </a:p>
          <a:p>
            <a:r>
              <a:rPr lang="cs-CZ" sz="2000" b="1" dirty="0"/>
              <a:t>Poděkování</a:t>
            </a:r>
            <a:r>
              <a:rPr lang="cs-CZ" sz="2000" dirty="0"/>
              <a:t> </a:t>
            </a:r>
          </a:p>
          <a:p>
            <a:r>
              <a:rPr lang="cs-CZ" sz="2000" dirty="0"/>
              <a:t>Chtěl bych poděkovat paní učitelce </a:t>
            </a:r>
            <a:r>
              <a:rPr lang="cs-CZ" sz="2000" dirty="0" err="1"/>
              <a:t>Trefancové</a:t>
            </a:r>
            <a:r>
              <a:rPr lang="cs-CZ" sz="2000" dirty="0"/>
              <a:t> za pomoc při psané této práce, paní učitelce Křížové za opravu této práce a paní učitelce Ludvíkové za opravu anotace v němčině.  </a:t>
            </a:r>
          </a:p>
          <a:p>
            <a:r>
              <a:rPr lang="cs-CZ" sz="2000" b="1" dirty="0"/>
              <a:t>Motto: </a:t>
            </a:r>
            <a:endParaRPr lang="cs-CZ" sz="2000" dirty="0"/>
          </a:p>
          <a:p>
            <a:r>
              <a:rPr lang="cs-CZ" sz="2000" i="1" dirty="0"/>
              <a:t>„Proč ti neposkytnu neupravené fotky? A proč neřekneš zedníkovi</a:t>
            </a:r>
            <a:endParaRPr lang="cs-CZ" sz="2000" dirty="0"/>
          </a:p>
          <a:p>
            <a:r>
              <a:rPr lang="cs-CZ" sz="2000" i="1" dirty="0"/>
              <a:t>ať ti jen vyskládá cihly bez malty?“</a:t>
            </a:r>
            <a:endParaRPr lang="cs-CZ" sz="2000" dirty="0"/>
          </a:p>
          <a:p>
            <a:r>
              <a:rPr lang="cs-CZ" sz="2000" dirty="0"/>
              <a:t>Lukáš Stehlík - fotograf</a:t>
            </a:r>
            <a:br>
              <a:rPr lang="cs-CZ" sz="1100" dirty="0"/>
            </a:b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47370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1D40A-088C-452C-A1FC-805B9A5B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Důvod výběru oboru</a:t>
            </a:r>
          </a:p>
          <a:p>
            <a:r>
              <a:rPr lang="cs-CZ" sz="2000" dirty="0"/>
              <a:t> Obor jsem si vybral protože je zedníků málo a práce je docela dobře placená.</a:t>
            </a:r>
          </a:p>
          <a:p>
            <a:r>
              <a:rPr lang="cs-CZ" sz="2000" dirty="0"/>
              <a:t> Škola </a:t>
            </a:r>
          </a:p>
          <a:p>
            <a:r>
              <a:rPr lang="cs-CZ" sz="2000" dirty="0"/>
              <a:t>Škola je ve městě </a:t>
            </a:r>
            <a:r>
              <a:rPr lang="cs-CZ" sz="2000" dirty="0" err="1"/>
              <a:t>Schwandorf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840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463D08-2477-4149-BF71-0C374127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2"/>
            <a:ext cx="11361044" cy="6173541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Materiál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Beton                                                                    Sádra </a:t>
            </a:r>
          </a:p>
          <a:p>
            <a:pPr marL="0" indent="0" algn="r">
              <a:buNone/>
            </a:pPr>
            <a:r>
              <a:rPr lang="cs-CZ" dirty="0"/>
              <a:t>              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Malta                                                                      Štuk   </a:t>
            </a:r>
          </a:p>
        </p:txBody>
      </p:sp>
      <p:pic>
        <p:nvPicPr>
          <p:cNvPr id="1026" name="Picture 2" descr="Zobrazit zdrojový obrázek">
            <a:extLst>
              <a:ext uri="{FF2B5EF4-FFF2-40B4-BE49-F238E27FC236}">
                <a16:creationId xmlns:a16="http://schemas.microsoft.com/office/drawing/2014/main" id="{2CF416EB-3FFE-4465-A93D-8A4905AC2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308" y="603682"/>
            <a:ext cx="1703680" cy="170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Zobrazit zdrojový obrázek">
            <a:extLst>
              <a:ext uri="{FF2B5EF4-FFF2-40B4-BE49-F238E27FC236}">
                <a16:creationId xmlns:a16="http://schemas.microsoft.com/office/drawing/2014/main" id="{395C8154-4634-42F2-9C15-33DFE4705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513" y="2618913"/>
            <a:ext cx="3209715" cy="1803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Zobrazit zdrojový obrázek">
            <a:extLst>
              <a:ext uri="{FF2B5EF4-FFF2-40B4-BE49-F238E27FC236}">
                <a16:creationId xmlns:a16="http://schemas.microsoft.com/office/drawing/2014/main" id="{531183BF-521D-4ACD-8FA0-F020404FC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558" y="328474"/>
            <a:ext cx="2295278" cy="165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Zobrazit zdrojový obrázek">
            <a:extLst>
              <a:ext uri="{FF2B5EF4-FFF2-40B4-BE49-F238E27FC236}">
                <a16:creationId xmlns:a16="http://schemas.microsoft.com/office/drawing/2014/main" id="{54411A00-5065-4931-993D-CDD7251EC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558" y="2895855"/>
            <a:ext cx="2047320" cy="204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282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A65EA6-9C7D-4800-AC3E-BB9B03128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690570"/>
            <a:ext cx="10255396" cy="4416981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Nářadí a nástroje                                                                      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2000" dirty="0"/>
              <a:t>Zednická lžíce                                                             Gumové kladivo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000" dirty="0"/>
              <a:t>Sbíječka                                                                    Hladítko                 </a:t>
            </a:r>
          </a:p>
        </p:txBody>
      </p:sp>
      <p:pic>
        <p:nvPicPr>
          <p:cNvPr id="1026" name="Picture 2" descr="Nalezený obrázek pro lžíce zednická">
            <a:extLst>
              <a:ext uri="{FF2B5EF4-FFF2-40B4-BE49-F238E27FC236}">
                <a16:creationId xmlns:a16="http://schemas.microsoft.com/office/drawing/2014/main" id="{11A0CEC5-3FDB-4100-B8E4-266A2C140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519" y="2261934"/>
            <a:ext cx="2894119" cy="129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Zobrazit zdrojový obrázek">
            <a:extLst>
              <a:ext uri="{FF2B5EF4-FFF2-40B4-BE49-F238E27FC236}">
                <a16:creationId xmlns:a16="http://schemas.microsoft.com/office/drawing/2014/main" id="{9211B1C7-F7F4-4AFC-BAC6-7A54605EC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984" y="3557504"/>
            <a:ext cx="2106597" cy="210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alezený obrázek pro gumove kladivo">
            <a:extLst>
              <a:ext uri="{FF2B5EF4-FFF2-40B4-BE49-F238E27FC236}">
                <a16:creationId xmlns:a16="http://schemas.microsoft.com/office/drawing/2014/main" id="{432043C6-7413-41E0-9BD7-BDB980554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414" y="1941877"/>
            <a:ext cx="1762172" cy="176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alezený obrázek pro hladítko">
            <a:extLst>
              <a:ext uri="{FF2B5EF4-FFF2-40B4-BE49-F238E27FC236}">
                <a16:creationId xmlns:a16="http://schemas.microsoft.com/office/drawing/2014/main" id="{594801D0-7E89-4EE3-BE6D-1BA6D4BF7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988" y="3758238"/>
            <a:ext cx="2106598" cy="140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08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5C2581-C3D7-48BB-89DD-FB0E0CBE6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0617"/>
            <a:ext cx="10515600" cy="57863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60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233220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268</Words>
  <Application>Microsoft Office PowerPoint</Application>
  <PresentationFormat>Širokoúhlá obrazovka</PresentationFormat>
  <Paragraphs>40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   v Blížejově, dne 12.5.2022               zpracoval: Lukáš Nový   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Lukáš Nový</dc:creator>
  <cp:lastModifiedBy>Lukáš Nový</cp:lastModifiedBy>
  <cp:revision>12</cp:revision>
  <dcterms:created xsi:type="dcterms:W3CDTF">2022-05-24T11:02:15Z</dcterms:created>
  <dcterms:modified xsi:type="dcterms:W3CDTF">2022-06-06T12:44:51Z</dcterms:modified>
</cp:coreProperties>
</file>