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78461-07FF-4132-A0C8-439819556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78D051-0F6C-4E9D-ADBF-0C8B2A529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1D4EF1-5B27-4C67-B221-4E0D9319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6133-9812-4720-9264-523021D715A4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82A25F-CA4B-44E1-97E7-9B8D76BF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7478B6-EC31-49C2-A41D-2131ED32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EBC0-D541-40FB-9C0B-ABE2F2F9D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59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43E014-777C-4162-9E78-6BBA5D8C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0B0844-E132-43E0-802A-B11178470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0042B3-9EF1-4BAB-AC95-DBBC52C7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6133-9812-4720-9264-523021D715A4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A2D2F1-31C5-4175-8D94-41EAB03A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4334FF-61A4-4D02-9FE3-9C605891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EBC0-D541-40FB-9C0B-ABE2F2F9D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40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C88FBAF-FD4B-4F83-B266-37BEF4962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B738A6-810C-4191-81EE-69A80B07E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9FF5A4-54F9-43E8-B34B-5D90D474B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6133-9812-4720-9264-523021D715A4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2A563D-7E8B-47D7-96B2-A52B4307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672DF3-360B-4675-B4CE-C82DC945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EBC0-D541-40FB-9C0B-ABE2F2F9D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76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2499D-0D9F-43B4-BDCC-0FB3EC61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C34CD4-DA3F-4FF3-A429-1DA5D2019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324F38-AFCA-4C5B-91F6-E95E419A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6133-9812-4720-9264-523021D715A4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20C13C-887E-4502-99CC-405BBFD4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57644B-39AB-443F-BD92-61D6B913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EBC0-D541-40FB-9C0B-ABE2F2F9D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47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96E4E7-D17B-4FF2-89D7-D712391B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74D46E2-0D86-42D1-A4B2-6F595E042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2CFEA4-98B5-4924-9D74-3A546FC4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6133-9812-4720-9264-523021D715A4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CD1800-97A0-4053-9932-05691734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9C6A69-D4C6-40E3-85BE-7A06AD4A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EBC0-D541-40FB-9C0B-ABE2F2F9D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13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59A42-58BD-4495-A953-AEFF6098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878FFE-7DC5-43FA-90BB-4437350EB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692B281-D5A6-411A-9121-CE880E15C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DCB6AA-49A4-4C49-B833-253D8FAD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6133-9812-4720-9264-523021D715A4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B65786-1D36-4FBA-A22D-32DE1D7EB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C7A115-4058-42E6-9842-F3EBDE99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EBC0-D541-40FB-9C0B-ABE2F2F9D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77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13A845-0025-4479-A6BB-E3EF0B67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CBB3C7C-3523-45A0-8974-933A8A326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C1A69B4-6D2C-422A-923C-023D91A62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C5F82CA-584F-47FC-80F2-ACE847359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002E2C5-8786-463C-89D1-CED6558B7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9FEE6D1-2EF6-40D3-8AE7-72B43735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6133-9812-4720-9264-523021D715A4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57993D8-26B6-459E-9E3E-0985BB2B6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F3242A2-DD28-499B-9DFA-9A49C0F4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EBC0-D541-40FB-9C0B-ABE2F2F9D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8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099EC-47BB-45EC-8C2F-ADFEE93D0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6A606A-0E46-42DA-BDD9-CCC6BDD1B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6133-9812-4720-9264-523021D715A4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A15AC4-784B-4D6C-94D2-F0CE87FB7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12DBCD-CB36-41D7-8CDB-26BF3310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EBC0-D541-40FB-9C0B-ABE2F2F9D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18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58D54A4-2D29-4BF7-A096-A674FF1AD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6133-9812-4720-9264-523021D715A4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0C5E88A-C9D2-4F8F-9DE9-E231D708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10EC8B-9855-4C23-BA8F-41E265AA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EBC0-D541-40FB-9C0B-ABE2F2F9D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04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5F03C-2D56-4260-97FB-10F6BB9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E32995-A3AC-4CF4-81A5-DD36708F8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0C153E5-E501-494D-8DF3-D8FFB0E39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192713-B9FD-4C40-896F-A39586CA7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6133-9812-4720-9264-523021D715A4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406DCF-23A1-44A3-8DC2-BE57CC87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BFDB4D-AAAB-4300-8CCA-695A3FE2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EBC0-D541-40FB-9C0B-ABE2F2F9D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01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1861C-A177-4BED-93B0-75F6B6A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F0A1659-FCAA-4834-8159-406ED2DDF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96C5552-45C8-48D5-B395-7FC72EE0D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6EDCFF-B99F-4DBD-860E-39DA23393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6133-9812-4720-9264-523021D715A4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F25E0A-2E88-47BD-A9F2-8D12F860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DF33C0-0B1C-4256-BBE4-4AE4BE0A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EBC0-D541-40FB-9C0B-ABE2F2F9D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36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4C6345-9F67-4C21-A85F-6F688C1B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EDDA1DE-7880-42F2-9F89-F7DEA66A3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2AB1AE-6317-475C-A499-D8F6DB1CA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B6133-9812-4720-9264-523021D715A4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BF9901-5122-4F6F-81FC-032409BD9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7B7A99-0773-43E6-A8B5-BAEA41D8A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9EBC0-D541-40FB-9C0B-ABE2F2F9D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28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D53CC1-E151-4A84-9BBB-F525F676FEC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557030" y="4345536"/>
            <a:ext cx="6585357" cy="1848942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CNC Obráběč kovu</a:t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sz="1200" dirty="0">
                <a:latin typeface="Arial Black" panose="020B0A04020102020204" pitchFamily="34" charset="0"/>
              </a:rPr>
              <a:t>Zpracoval : Marián Vorlíček</a:t>
            </a:r>
            <a:br>
              <a:rPr lang="cs-CZ" sz="1200" dirty="0">
                <a:latin typeface="Arial Black" panose="020B0A04020102020204" pitchFamily="34" charset="0"/>
              </a:rPr>
            </a:br>
            <a:r>
              <a:rPr lang="cs-CZ" sz="1200" dirty="0">
                <a:latin typeface="Arial Black" panose="020B0A04020102020204" pitchFamily="34" charset="0"/>
              </a:rPr>
              <a:t>Datum : 26.5. 2022</a:t>
            </a:r>
            <a:br>
              <a:rPr lang="cs-CZ" sz="1200" dirty="0">
                <a:latin typeface="Arial Black" panose="020B0A04020102020204" pitchFamily="34" charset="0"/>
              </a:rPr>
            </a:br>
            <a:r>
              <a:rPr lang="cs-CZ" sz="1200" dirty="0">
                <a:latin typeface="Arial Black" panose="020B0A04020102020204" pitchFamily="34" charset="0"/>
              </a:rPr>
              <a:t>Ročník : IX</a:t>
            </a: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C0242C-AA3B-4F53-AD6E-CE93A5629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030" y="637560"/>
            <a:ext cx="5624710" cy="3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5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6EA6E5F-E4E2-4AF7-809D-DEBB66083523}"/>
              </a:ext>
            </a:extLst>
          </p:cNvPr>
          <p:cNvSpPr txBox="1"/>
          <p:nvPr/>
        </p:nvSpPr>
        <p:spPr>
          <a:xfrm rot="10800000" flipV="1">
            <a:off x="645950" y="1699674"/>
            <a:ext cx="3993161" cy="34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cs-C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F498CDC-78FF-4FA3-BCA6-27E5C558C0D9}"/>
              </a:ext>
            </a:extLst>
          </p:cNvPr>
          <p:cNvSpPr/>
          <p:nvPr/>
        </p:nvSpPr>
        <p:spPr>
          <a:xfrm>
            <a:off x="645950" y="468268"/>
            <a:ext cx="6096000" cy="10693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Prohlášení:   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Prohlašuji, že jsem závěrečnou práci zpracoval samostatně za použití literatury a ostatních zdrojů v ní uvedených.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38A4EB0-61BE-4BC0-B3BC-54111796FCB8}"/>
              </a:ext>
            </a:extLst>
          </p:cNvPr>
          <p:cNvSpPr/>
          <p:nvPr/>
        </p:nvSpPr>
        <p:spPr>
          <a:xfrm>
            <a:off x="469786" y="2102259"/>
            <a:ext cx="8145707" cy="282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Anotace:</a:t>
            </a:r>
            <a:endParaRPr lang="cs-CZ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Jmenuji se Marián Vorlíček , je mi 15 let a bydlím v Blížejově. Na školu chodím do Blížejova už od školky. Moje záliby jsou – ježdění na kole a posilování.  </a:t>
            </a:r>
            <a:endParaRPr lang="cs-CZ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Marián Vorlíček, I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I live in Blížejov. I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going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Blížejov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kindergarten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My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hobbies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–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riding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bike and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CF30CCC-EDB6-48B9-A057-A51D00C5254E}"/>
              </a:ext>
            </a:extLst>
          </p:cNvPr>
          <p:cNvSpPr/>
          <p:nvPr/>
        </p:nvSpPr>
        <p:spPr>
          <a:xfrm>
            <a:off x="394286" y="49299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Motto:</a:t>
            </a:r>
          </a:p>
          <a:p>
            <a:r>
              <a:rPr lang="cs-CZ" dirty="0"/>
              <a:t>Dělejte to, co vás dělá šťastnými.</a:t>
            </a:r>
          </a:p>
        </p:txBody>
      </p:sp>
    </p:spTree>
    <p:extLst>
      <p:ext uri="{BB962C8B-B14F-4D97-AF65-F5344CB8AC3E}">
        <p14:creationId xmlns:p14="http://schemas.microsoft.com/office/powerpoint/2010/main" val="18587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0E948BF-97DA-4966-B97C-384DC5510F10}"/>
              </a:ext>
            </a:extLst>
          </p:cNvPr>
          <p:cNvSpPr/>
          <p:nvPr/>
        </p:nvSpPr>
        <p:spPr>
          <a:xfrm>
            <a:off x="715861" y="661191"/>
            <a:ext cx="6096000" cy="23688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Úvod : Proč jsem si vybral tento obor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Stať : 1: Co je CNC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Typy CNC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Použití CNC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Závěr: Co mi práce přinesla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74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928FCE46-3DA1-4890-980A-EF30C4644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35" y="1087773"/>
            <a:ext cx="4597075" cy="324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8DE088D-DB08-45EE-9D72-2CE14B881D08}"/>
              </a:ext>
            </a:extLst>
          </p:cNvPr>
          <p:cNvSpPr txBox="1"/>
          <p:nvPr/>
        </p:nvSpPr>
        <p:spPr>
          <a:xfrm>
            <a:off x="1058411" y="1469472"/>
            <a:ext cx="393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684D256-42E9-452E-8798-370A10004C4E}"/>
              </a:ext>
            </a:extLst>
          </p:cNvPr>
          <p:cNvSpPr/>
          <p:nvPr/>
        </p:nvSpPr>
        <p:spPr>
          <a:xfrm>
            <a:off x="817523" y="318942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/>
              <a:t>Vybral jsem si tento obor, protože to není nějak náročná práce a platy jsou dobré. Něco málo</a:t>
            </a:r>
          </a:p>
          <a:p>
            <a:r>
              <a:rPr lang="cs-CZ" sz="2400" dirty="0"/>
              <a:t>o tom už vím. Párkrát jsem byl na kroužku se zaměřením na obrábění kovů.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170DA9C-DEA5-4F60-9EB9-5E3803105158}"/>
              </a:ext>
            </a:extLst>
          </p:cNvPr>
          <p:cNvSpPr txBox="1"/>
          <p:nvPr/>
        </p:nvSpPr>
        <p:spPr>
          <a:xfrm>
            <a:off x="1066800" y="776975"/>
            <a:ext cx="3993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Arial Black" panose="020B0A04020102020204" pitchFamily="34" charset="0"/>
              </a:rPr>
              <a:t>Proč jsem si tento obor vybral ?</a:t>
            </a:r>
          </a:p>
        </p:txBody>
      </p:sp>
    </p:spTree>
    <p:extLst>
      <p:ext uri="{BB962C8B-B14F-4D97-AF65-F5344CB8AC3E}">
        <p14:creationId xmlns:p14="http://schemas.microsoft.com/office/powerpoint/2010/main" val="170686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9661283-1CD5-47B4-8271-AEC9A40EE5ED}"/>
              </a:ext>
            </a:extLst>
          </p:cNvPr>
          <p:cNvSpPr/>
          <p:nvPr/>
        </p:nvSpPr>
        <p:spPr>
          <a:xfrm>
            <a:off x="2855053" y="90813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/>
              <a:t>Numerické řízení, běžně nazývané CNC, je automatizované řízení obráběcího nástroje</a:t>
            </a:r>
          </a:p>
          <a:p>
            <a:r>
              <a:rPr lang="cs-CZ" sz="2400" dirty="0"/>
              <a:t>pomocí počítače. CNC stroj zpracovává materiál tak, aby splňoval specifikace, a to podle</a:t>
            </a:r>
          </a:p>
          <a:p>
            <a:r>
              <a:rPr lang="cs-CZ" sz="2400" dirty="0"/>
              <a:t>kódovaných programovaných pokynů.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9B6461A-429F-44DF-93FE-FDAECB3E1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20" y="3216458"/>
            <a:ext cx="5043533" cy="336235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AFB5C20-848E-4DE5-95D1-8B5B5C35BDFE}"/>
              </a:ext>
            </a:extLst>
          </p:cNvPr>
          <p:cNvSpPr txBox="1"/>
          <p:nvPr/>
        </p:nvSpPr>
        <p:spPr>
          <a:xfrm>
            <a:off x="3528968" y="273148"/>
            <a:ext cx="4748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Arial Black" panose="020B0A04020102020204" pitchFamily="34" charset="0"/>
              </a:rPr>
              <a:t>Co je to CNC ?</a:t>
            </a:r>
          </a:p>
        </p:txBody>
      </p:sp>
    </p:spTree>
    <p:extLst>
      <p:ext uri="{BB962C8B-B14F-4D97-AF65-F5344CB8AC3E}">
        <p14:creationId xmlns:p14="http://schemas.microsoft.com/office/powerpoint/2010/main" val="248986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3CC0A6DC-4EDE-4AEF-94E5-C976FC41C4B4}"/>
              </a:ext>
            </a:extLst>
          </p:cNvPr>
          <p:cNvSpPr/>
          <p:nvPr/>
        </p:nvSpPr>
        <p:spPr>
          <a:xfrm>
            <a:off x="629174" y="1096752"/>
            <a:ext cx="10545579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Obráběcí stroje – CNC frézky, NC soustruhy a obráběcí centra.</a:t>
            </a:r>
          </a:p>
          <a:p>
            <a:endParaRPr lang="cs-CZ" sz="2400" dirty="0"/>
          </a:p>
          <a:p>
            <a:r>
              <a:rPr lang="cs-CZ" sz="2400" dirty="0"/>
              <a:t>Pálicí stroje – CNC laserový pálící stroj, </a:t>
            </a:r>
            <a:r>
              <a:rPr lang="cs-CZ" sz="2400" dirty="0" err="1"/>
              <a:t>Autogenový</a:t>
            </a:r>
            <a:r>
              <a:rPr lang="cs-CZ" sz="2400" dirty="0"/>
              <a:t> pálící stroj.</a:t>
            </a:r>
          </a:p>
          <a:p>
            <a:endParaRPr lang="cs-CZ" sz="2400" dirty="0"/>
          </a:p>
          <a:p>
            <a:r>
              <a:rPr lang="cs-CZ" sz="2400" dirty="0"/>
              <a:t>Řezací CNC stroje – vodní paprsek, CNC pila nebo stroje vybavené technickými noži.</a:t>
            </a:r>
          </a:p>
          <a:p>
            <a:endParaRPr lang="cs-CZ" sz="2400" dirty="0"/>
          </a:p>
          <a:p>
            <a:r>
              <a:rPr lang="cs-CZ" sz="2400" dirty="0"/>
              <a:t>Ostatní – do této kategorie patří CNC brusky, olepovačky hran, vrtačky atd.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7195F39-D7EA-4376-B757-71E7569CA0AB}"/>
              </a:ext>
            </a:extLst>
          </p:cNvPr>
          <p:cNvSpPr txBox="1"/>
          <p:nvPr/>
        </p:nvSpPr>
        <p:spPr>
          <a:xfrm>
            <a:off x="1837189" y="167780"/>
            <a:ext cx="2357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latin typeface="Arial Black" panose="020B0A04020102020204" pitchFamily="34" charset="0"/>
              </a:rPr>
              <a:t>Typy CNC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03E045-748A-4E31-A2FC-2FB4B0B3B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532" y="3871000"/>
            <a:ext cx="4760277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3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2CEF967-DE22-42D8-9421-727870F3BF96}"/>
              </a:ext>
            </a:extLst>
          </p:cNvPr>
          <p:cNvSpPr/>
          <p:nvPr/>
        </p:nvSpPr>
        <p:spPr>
          <a:xfrm>
            <a:off x="296412" y="209017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/>
              <a:t>Obliba CNC roste hlavně díky produktivitě a jednoduchosti programování.</a:t>
            </a:r>
          </a:p>
          <a:p>
            <a:endParaRPr lang="cs-CZ" sz="2400" dirty="0"/>
          </a:p>
          <a:p>
            <a:r>
              <a:rPr lang="cs-CZ" sz="2400" dirty="0"/>
              <a:t> CNC stroje pomáhají k lepší efektivitě, ekologii a nižším nákladům produkce.</a:t>
            </a:r>
          </a:p>
          <a:p>
            <a:endParaRPr lang="cs-CZ" sz="2400" dirty="0"/>
          </a:p>
          <a:p>
            <a:r>
              <a:rPr lang="cs-CZ" sz="2400" dirty="0"/>
              <a:t> Budoucnost CNC strojů směřuje k</a:t>
            </a:r>
          </a:p>
          <a:p>
            <a:r>
              <a:rPr lang="cs-CZ" sz="2400" dirty="0"/>
              <a:t>vyšší automatizaci výrobních procesů.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0F2185F-26CF-4601-8D36-35212D9337A5}"/>
              </a:ext>
            </a:extLst>
          </p:cNvPr>
          <p:cNvSpPr/>
          <p:nvPr/>
        </p:nvSpPr>
        <p:spPr>
          <a:xfrm>
            <a:off x="881997" y="861861"/>
            <a:ext cx="2817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Použití CNC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6A017A-DEAC-496C-A868-E0D8AB04F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949" y="1451293"/>
            <a:ext cx="4826467" cy="361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4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44ABA66-5F54-4887-BD2E-F7FFD556BAB7}"/>
              </a:ext>
            </a:extLst>
          </p:cNvPr>
          <p:cNvSpPr/>
          <p:nvPr/>
        </p:nvSpPr>
        <p:spPr>
          <a:xfrm>
            <a:off x="1923875" y="120279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/>
              <a:t>https://th.bing.com/th/id/R.5e2c68cd80423c58c890b118feb988e8?rik=VxT8cGHXgbP8aQ&amp;riu=http%3a%2f%2fwww.galco.com%2fimages%2fmoreinfo%2fcnc2.jpg&amp;ehk=FXssUX2sLfK%2fWqmgszD9%2b14ZqlaPf1WBrBMAwirh%2few%3d&amp;risl=&amp;pid=ImgRaw&amp;r=0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A2698A5-23DC-4C1E-B1E4-B2283A2E5EF4}"/>
              </a:ext>
            </a:extLst>
          </p:cNvPr>
          <p:cNvSpPr/>
          <p:nvPr/>
        </p:nvSpPr>
        <p:spPr>
          <a:xfrm>
            <a:off x="1923875" y="226816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/>
              <a:t>https://technikaaremeslo.cz/media/k2/items/cache/c889234799e865bbe90cee71f6cd2e53_L.jpg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6F0F172-C29D-4EF2-9259-C6FDB90A957D}"/>
              </a:ext>
            </a:extLst>
          </p:cNvPr>
          <p:cNvSpPr/>
          <p:nvPr/>
        </p:nvSpPr>
        <p:spPr>
          <a:xfrm>
            <a:off x="1923875" y="290264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/>
              <a:t>https://www.formkov.cz/data/filecache/2b/@1152x0/20181024_132932.jpg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DDA398B-7F0A-4AB9-AA0F-9A88B0C980D9}"/>
              </a:ext>
            </a:extLst>
          </p:cNvPr>
          <p:cNvSpPr/>
          <p:nvPr/>
        </p:nvSpPr>
        <p:spPr>
          <a:xfrm>
            <a:off x="1923875" y="3275111"/>
            <a:ext cx="34381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https://www.bbntimes.com/images/CNC.jpg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3DB6AC5-5195-49D1-A944-7F0EE86E1C91}"/>
              </a:ext>
            </a:extLst>
          </p:cNvPr>
          <p:cNvSpPr txBox="1"/>
          <p:nvPr/>
        </p:nvSpPr>
        <p:spPr>
          <a:xfrm>
            <a:off x="1923875" y="646060"/>
            <a:ext cx="239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Zdroje</a:t>
            </a:r>
          </a:p>
        </p:txBody>
      </p:sp>
    </p:spTree>
    <p:extLst>
      <p:ext uri="{BB962C8B-B14F-4D97-AF65-F5344CB8AC3E}">
        <p14:creationId xmlns:p14="http://schemas.microsoft.com/office/powerpoint/2010/main" val="1102327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7EB7647-CB49-44BB-ACA1-D167DEBAB688}"/>
              </a:ext>
            </a:extLst>
          </p:cNvPr>
          <p:cNvSpPr txBox="1"/>
          <p:nvPr/>
        </p:nvSpPr>
        <p:spPr>
          <a:xfrm>
            <a:off x="3632432" y="2721114"/>
            <a:ext cx="7474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789481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450</Words>
  <Application>Microsoft Office PowerPoint</Application>
  <PresentationFormat>Širokoúhlá obrazovka</PresentationFormat>
  <Paragraphs>45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Motiv Office</vt:lpstr>
      <vt:lpstr>CNC Obráběč kovu Zpracoval : Marián Vorlíček Datum : 26.5. 2022 Ročník : IX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CNC Obráběč kovu</dc:title>
  <dc:creator>Marián Vorlíček</dc:creator>
  <cp:lastModifiedBy>Marián Vorlíček</cp:lastModifiedBy>
  <cp:revision>12</cp:revision>
  <dcterms:created xsi:type="dcterms:W3CDTF">2022-05-19T11:00:15Z</dcterms:created>
  <dcterms:modified xsi:type="dcterms:W3CDTF">2022-06-06T12:53:09Z</dcterms:modified>
</cp:coreProperties>
</file>